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Lst>
  <p:notesMasterIdLst>
    <p:notesMasterId r:id="rId6"/>
  </p:notesMasterIdLst>
  <p:sldIdLst>
    <p:sldId id="387" r:id="rId4"/>
    <p:sldId id="514" r:id="rId5"/>
    <p:sldId id="596" r:id="rId7"/>
    <p:sldId id="597" r:id="rId8"/>
    <p:sldId id="624" r:id="rId9"/>
    <p:sldId id="625" r:id="rId10"/>
    <p:sldId id="628" r:id="rId11"/>
    <p:sldId id="626" r:id="rId12"/>
    <p:sldId id="627" r:id="rId13"/>
    <p:sldId id="630" r:id="rId14"/>
    <p:sldId id="631" r:id="rId15"/>
    <p:sldId id="632" r:id="rId16"/>
    <p:sldId id="633" r:id="rId17"/>
    <p:sldId id="599" r:id="rId18"/>
    <p:sldId id="640" r:id="rId19"/>
    <p:sldId id="641" r:id="rId20"/>
    <p:sldId id="600" r:id="rId21"/>
    <p:sldId id="635" r:id="rId22"/>
    <p:sldId id="645" r:id="rId23"/>
    <p:sldId id="636" r:id="rId24"/>
    <p:sldId id="637" r:id="rId25"/>
    <p:sldId id="606" r:id="rId26"/>
    <p:sldId id="607" r:id="rId27"/>
    <p:sldId id="646" r:id="rId28"/>
    <p:sldId id="608" r:id="rId29"/>
    <p:sldId id="609" r:id="rId30"/>
    <p:sldId id="655" r:id="rId31"/>
    <p:sldId id="610" r:id="rId32"/>
    <p:sldId id="656" r:id="rId33"/>
    <p:sldId id="611" r:id="rId34"/>
    <p:sldId id="638" r:id="rId35"/>
    <p:sldId id="639" r:id="rId36"/>
    <p:sldId id="612" r:id="rId37"/>
    <p:sldId id="647" r:id="rId38"/>
    <p:sldId id="648" r:id="rId39"/>
    <p:sldId id="654" r:id="rId40"/>
    <p:sldId id="649" r:id="rId41"/>
    <p:sldId id="650" r:id="rId42"/>
    <p:sldId id="651" r:id="rId43"/>
    <p:sldId id="653" r:id="rId44"/>
    <p:sldId id="613" r:id="rId45"/>
    <p:sldId id="614" r:id="rId46"/>
    <p:sldId id="615" r:id="rId47"/>
    <p:sldId id="616" r:id="rId48"/>
    <p:sldId id="617" r:id="rId49"/>
    <p:sldId id="618" r:id="rId50"/>
    <p:sldId id="619" r:id="rId51"/>
    <p:sldId id="620" r:id="rId52"/>
    <p:sldId id="621" r:id="rId53"/>
    <p:sldId id="623" r:id="rId54"/>
    <p:sldId id="642" r:id="rId55"/>
    <p:sldId id="643" r:id="rId56"/>
    <p:sldId id="644" r:id="rId57"/>
    <p:sldId id="682" r:id="rId58"/>
  </p:sldIdLst>
  <p:sldSz cx="9144000" cy="6858000" type="screen4x3"/>
  <p:notesSz cx="6858000" cy="9144000"/>
  <p:embeddedFontLst>
    <p:embeddedFont>
      <p:font typeface="宋体" panose="02010600030101010101" pitchFamily="2" charset="-122"/>
      <p:regular r:id="rId62"/>
    </p:embeddedFont>
    <p:embeddedFont>
      <p:font typeface="黑体" panose="02010609060101010101" pitchFamily="2" charset="-122"/>
      <p:regular r:id="rId63"/>
    </p:embeddedFont>
  </p:embeddedFont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0000"/>
    <a:srgbClr val="003300"/>
    <a:srgbClr val="333300"/>
    <a:srgbClr val="0000FF"/>
    <a:srgbClr val="003366"/>
    <a:srgbClr val="E7EAE6"/>
    <a:srgbClr val="CFD4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457"/>
    <p:restoredTop sz="93979"/>
  </p:normalViewPr>
  <p:slideViewPr>
    <p:cSldViewPr showGuides="1">
      <p:cViewPr varScale="1">
        <p:scale>
          <a:sx n="98" d="100"/>
          <a:sy n="98" d="100"/>
        </p:scale>
        <p:origin x="-726" y="-102"/>
      </p:cViewPr>
      <p:guideLst>
        <p:guide orient="horz" pos="2160"/>
        <p:guide pos="2880"/>
      </p:guideLst>
    </p:cSldViewPr>
  </p:slideViewPr>
  <p:outlineViewPr>
    <p:cViewPr>
      <p:scale>
        <a:sx n="33" d="100"/>
        <a:sy n="33" d="100"/>
      </p:scale>
      <p:origin x="0" y="8340"/>
    </p:cViewPr>
  </p:outlineViewPr>
  <p:notesTextViewPr>
    <p:cViewPr>
      <p:scale>
        <a:sx n="100" d="100"/>
        <a:sy n="100" d="100"/>
      </p:scale>
      <p:origin x="0" y="0"/>
    </p:cViewPr>
  </p:notesTextViewPr>
  <p:sorterViewPr showFormatting="0">
    <p:cViewPr>
      <p:scale>
        <a:sx n="66" d="100"/>
        <a:sy n="66" d="100"/>
      </p:scale>
      <p:origin x="0" y="93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3" Type="http://schemas.openxmlformats.org/officeDocument/2006/relationships/font" Target="fonts/font2.fntdata"/><Relationship Id="rId62" Type="http://schemas.openxmlformats.org/officeDocument/2006/relationships/font" Target="fonts/font1.fntdata"/><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notesMaster" Target="notesMasters/notesMaster1.xml"/><Relationship Id="rId59" Type="http://schemas.openxmlformats.org/officeDocument/2006/relationships/presProps" Target="presProps.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83650" name="页眉占位符 283649"/>
          <p:cNvSpPr>
            <a:spLocks noGrp="1"/>
          </p:cNvSpPr>
          <p:nvPr>
            <p:ph type="hdr" sz="quarter"/>
          </p:nvPr>
        </p:nvSpPr>
        <p:spPr>
          <a:xfrm>
            <a:off x="0" y="0"/>
            <a:ext cx="2971800" cy="457200"/>
          </a:xfrm>
          <a:prstGeom prst="rect">
            <a:avLst/>
          </a:prstGeom>
          <a:noFill/>
          <a:ln w="9525">
            <a:noFill/>
          </a:ln>
        </p:spPr>
        <p:txBody>
          <a:bodyPr/>
          <a:lstStyle>
            <a:lvl1pPr>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2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83651" name="日期占位符 283650"/>
          <p:cNvSpPr>
            <a:spLocks noGrp="1"/>
          </p:cNvSpPr>
          <p:nvPr>
            <p:ph type="dt" idx="1"/>
          </p:nvPr>
        </p:nvSpPr>
        <p:spPr>
          <a:xfrm>
            <a:off x="3884613" y="0"/>
            <a:ext cx="2971800" cy="457200"/>
          </a:xfrm>
          <a:prstGeom prst="rect">
            <a:avLst/>
          </a:prstGeom>
          <a:noFill/>
          <a:ln w="9525">
            <a:noFill/>
          </a:ln>
        </p:spPr>
        <p:txBody>
          <a:bodyPr/>
          <a:lstStyle>
            <a:lvl1pPr algn="r">
              <a:defRPr sz="1200" noProof="1"/>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24" name="幻灯片图像占位符 283651"/>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077" name="文本占位符 283652"/>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endParaRPr>
          </a:p>
          <a:p>
            <a:pPr marL="457200" marR="0" lvl="1"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rPr>
              <a:t>第二级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endParaRPr>
          </a:p>
          <a:p>
            <a:pPr marL="914400" marR="0" lvl="2"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rPr>
              <a:t>第三级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endParaRPr>
          </a:p>
          <a:p>
            <a:pPr marL="1371600" marR="0" lvl="3"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rPr>
              <a:t>第四级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endParaRPr>
          </a:p>
          <a:p>
            <a:pPr marL="1828800" marR="0" lvl="4" indent="0" algn="l" defTabSz="914400" rtl="0" eaLnBrk="0" fontAlgn="base" latinLnBrk="0" hangingPunct="0">
              <a:lnSpc>
                <a:spcPct val="100000"/>
              </a:lnSpc>
              <a:spcBef>
                <a:spcPct val="30000"/>
              </a:spcBef>
              <a:spcAft>
                <a:spcPct val="0"/>
              </a:spcAft>
              <a:buClrTx/>
              <a:buSzTx/>
              <a:buFont typeface="Arial" panose="020B0604020202020204" pitchFamily="34" charset="0"/>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rPr>
              <a:t>第五级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endParaRPr>
          </a:p>
        </p:txBody>
      </p:sp>
      <p:sp>
        <p:nvSpPr>
          <p:cNvPr id="283654" name="页脚占位符 283653"/>
          <p:cNvSpPr>
            <a:spLocks noGrp="1"/>
          </p:cNvSpPr>
          <p:nvPr>
            <p:ph type="ftr" sz="quarter" idx="4"/>
          </p:nvPr>
        </p:nvSpPr>
        <p:spPr>
          <a:xfrm>
            <a:off x="0" y="8685213"/>
            <a:ext cx="2971800" cy="457200"/>
          </a:xfrm>
          <a:prstGeom prst="rect">
            <a:avLst/>
          </a:prstGeom>
          <a:noFill/>
          <a:ln w="9525">
            <a:noFill/>
          </a:ln>
        </p:spPr>
        <p:txBody>
          <a:bodyPr anchor="b"/>
          <a:lstStyle>
            <a:lvl1pPr>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2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83655" name="灯片编号占位符 283654"/>
          <p:cNvSpPr>
            <a:spLocks noGrp="1"/>
          </p:cNvSpPr>
          <p:nvPr>
            <p:ph type="sldNum" sz="quarter" idx="5"/>
          </p:nvPr>
        </p:nvSpPr>
        <p:spPr>
          <a:xfrm>
            <a:off x="3884613" y="8685213"/>
            <a:ext cx="2971800" cy="457200"/>
          </a:xfrm>
          <a:prstGeom prst="rect">
            <a:avLst/>
          </a:prstGeom>
          <a:noFill/>
          <a:ln w="9525">
            <a:noFill/>
          </a:ln>
        </p:spPr>
        <p:txBody>
          <a:bodyPr vert="horz" wrap="square" lIns="91440" tIns="45720" rIns="91440" bIns="45720" numCol="1" anchor="b" anchorCtr="0" compatLnSpc="1"/>
          <a:p>
            <a:pPr lvl="0" algn="r" eaLnBrk="1" fontAlgn="base" hangingPunct="1">
              <a:buNone/>
            </a:pPr>
            <a:fld id="{9A0DB2DC-4C9A-4742-B13C-FB6460FD3503}" type="slidenum">
              <a:rPr lang="zh-CN" altLang="en-US" sz="1200" strike="noStrike" noProof="1" dirty="0">
                <a:latin typeface="Times New Roman" panose="02020603050405020304" pitchFamily="18" charset="0"/>
                <a:ea typeface="宋体" panose="02010600030101010101" pitchFamily="2" charset="-122"/>
                <a:cs typeface="+mn-cs"/>
              </a:rPr>
            </a:fld>
            <a:endParaRPr lang="zh-CN" altLang="en-US" sz="1200" strike="noStrike" noProof="1"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ea typeface="宋体" panose="02010600030101010101" pitchFamily="2" charset="-122"/>
      </a:defRPr>
    </a:lvl1pPr>
    <a:lvl2pPr marL="457200" lvl="1" algn="l" rtl="0" eaLnBrk="0" fontAlgn="base" hangingPunct="0">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ea typeface="宋体" panose="02010600030101010101" pitchFamily="2" charset="-122"/>
      </a:defRPr>
    </a:lvl2pPr>
    <a:lvl3pPr marL="914400" lvl="2" algn="l" rtl="0" eaLnBrk="0" fontAlgn="base" hangingPunct="0">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ea typeface="宋体" panose="02010600030101010101" pitchFamily="2" charset="-122"/>
      </a:defRPr>
    </a:lvl3pPr>
    <a:lvl4pPr marL="1371600" lvl="3" algn="l" rtl="0" eaLnBrk="0" fontAlgn="base" hangingPunct="0">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ea typeface="宋体" panose="02010600030101010101" pitchFamily="2" charset="-122"/>
      </a:defRPr>
    </a:lvl4pPr>
    <a:lvl5pPr marL="1828800" lvl="4" algn="l" rtl="0" eaLnBrk="0" fontAlgn="base" hangingPunct="0">
      <a:spcBef>
        <a:spcPct val="30000"/>
      </a:spcBef>
      <a:spcAft>
        <a:spcPct val="0"/>
      </a:spcAft>
      <a:buFont typeface="Arial" panose="020B0604020202020204" pitchFamily="34" charset="0"/>
      <a:defRPr sz="1200" kern="1200">
        <a:solidFill>
          <a:schemeClr val="tx1"/>
        </a:solidFill>
        <a:latin typeface="Times New Roman" panose="02020603050405020304" pitchFamily="18" charset="0"/>
        <a:ea typeface="宋体" panose="02010600030101010101" pitchFamily="2" charset="-122"/>
      </a:defRPr>
    </a:lvl5pPr>
    <a:lvl6pPr marL="2286000" lvl="5"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6pPr>
    <a:lvl7pPr marL="2743200" lvl="6"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7pPr>
    <a:lvl8pPr marL="3200400" lvl="7"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8pPr>
    <a:lvl9pPr marL="3657600" lvl="8"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幻灯片图像占位符 513025"/>
          <p:cNvSpPr>
            <a:spLocks noRot="1" noTextEdit="1"/>
          </p:cNvSpPr>
          <p:nvPr>
            <p:ph type="sldImg"/>
          </p:nvPr>
        </p:nvSpPr>
        <p:spPr>
          <a:ln/>
        </p:spPr>
      </p:sp>
      <p:sp>
        <p:nvSpPr>
          <p:cNvPr id="8194" name="文本占位符 513026"/>
          <p:cNvSpPr>
            <a:spLocks noGrp="1"/>
          </p:cNvSpPr>
          <p:nvPr>
            <p:ph type="body"/>
          </p:nvPr>
        </p:nvSpPr>
        <p:spPr>
          <a:ln/>
        </p:spPr>
        <p:txBody>
          <a:bodyPr wrap="square" lIns="91440" tIns="45720" rIns="91440" bIns="45720" anchor="t" anchorCtr="0"/>
          <a:p>
            <a:pPr lvl="0" eaLnBrk="1" hangingPunct="1"/>
            <a:r>
              <a:rPr lang="en-US" altLang="zh-CN" dirty="0"/>
              <a:t> </a:t>
            </a:r>
            <a:endParaRPr lang="en-US" altLang="zh-CN" dirty="0"/>
          </a:p>
        </p:txBody>
      </p:sp>
      <p:sp>
        <p:nvSpPr>
          <p:cNvPr id="8195"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幻灯片图像占位符 1"/>
          <p:cNvSpPr>
            <a:spLocks noGrp="1" noRot="1" noChangeAspect="1" noTextEdit="1"/>
          </p:cNvSpPr>
          <p:nvPr>
            <p:ph type="sldImg"/>
          </p:nvPr>
        </p:nvSpPr>
        <p:spPr>
          <a:ln/>
        </p:spPr>
      </p:sp>
      <p:sp>
        <p:nvSpPr>
          <p:cNvPr id="29698"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29699"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29700"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幻灯片图像占位符 1"/>
          <p:cNvSpPr>
            <a:spLocks noGrp="1" noRot="1" noChangeAspect="1" noTextEdit="1"/>
          </p:cNvSpPr>
          <p:nvPr>
            <p:ph type="sldImg"/>
          </p:nvPr>
        </p:nvSpPr>
        <p:spPr>
          <a:ln/>
        </p:spPr>
      </p:sp>
      <p:sp>
        <p:nvSpPr>
          <p:cNvPr id="33794"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33795"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33796"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幻灯片图像占位符 1"/>
          <p:cNvSpPr>
            <a:spLocks noGrp="1" noRot="1" noChangeAspect="1" noTextEdit="1"/>
          </p:cNvSpPr>
          <p:nvPr>
            <p:ph type="sldImg"/>
          </p:nvPr>
        </p:nvSpPr>
        <p:spPr>
          <a:ln/>
        </p:spPr>
      </p:sp>
      <p:sp>
        <p:nvSpPr>
          <p:cNvPr id="39938"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39939"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39940"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幻灯片图像占位符 1"/>
          <p:cNvSpPr>
            <a:spLocks noGrp="1" noRot="1" noChangeAspect="1" noTextEdit="1"/>
          </p:cNvSpPr>
          <p:nvPr>
            <p:ph type="sldImg"/>
          </p:nvPr>
        </p:nvSpPr>
        <p:spPr>
          <a:ln/>
        </p:spPr>
      </p:sp>
      <p:sp>
        <p:nvSpPr>
          <p:cNvPr id="41986"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41987"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41988"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a:ln/>
        </p:spPr>
      </p:sp>
      <p:sp>
        <p:nvSpPr>
          <p:cNvPr id="45058"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45059"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45060"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幻灯片图像占位符 1"/>
          <p:cNvSpPr>
            <a:spLocks noGrp="1" noRot="1" noChangeAspect="1" noTextEdit="1"/>
          </p:cNvSpPr>
          <p:nvPr>
            <p:ph type="sldImg"/>
          </p:nvPr>
        </p:nvSpPr>
        <p:spPr>
          <a:ln/>
        </p:spPr>
      </p:sp>
      <p:sp>
        <p:nvSpPr>
          <p:cNvPr id="47106"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47107"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47108"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幻灯片图像占位符 1"/>
          <p:cNvSpPr>
            <a:spLocks noGrp="1" noRot="1" noChangeAspect="1" noTextEdit="1"/>
          </p:cNvSpPr>
          <p:nvPr>
            <p:ph type="sldImg"/>
          </p:nvPr>
        </p:nvSpPr>
        <p:spPr>
          <a:ln/>
        </p:spPr>
      </p:sp>
      <p:sp>
        <p:nvSpPr>
          <p:cNvPr id="50178"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50179"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50180"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幻灯片图像占位符 1"/>
          <p:cNvSpPr>
            <a:spLocks noGrp="1" noRot="1" noChangeAspect="1" noTextEdit="1"/>
          </p:cNvSpPr>
          <p:nvPr>
            <p:ph type="sldImg"/>
          </p:nvPr>
        </p:nvSpPr>
        <p:spPr>
          <a:ln/>
        </p:spPr>
      </p:sp>
      <p:sp>
        <p:nvSpPr>
          <p:cNvPr id="53250"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53251"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53252"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幻灯片图像占位符 1"/>
          <p:cNvSpPr>
            <a:spLocks noGrp="1" noRot="1" noChangeAspect="1" noTextEdit="1"/>
          </p:cNvSpPr>
          <p:nvPr>
            <p:ph type="sldImg"/>
          </p:nvPr>
        </p:nvSpPr>
        <p:spPr>
          <a:ln/>
        </p:spPr>
      </p:sp>
      <p:sp>
        <p:nvSpPr>
          <p:cNvPr id="55298"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55299"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55300"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幻灯片图像占位符 1"/>
          <p:cNvSpPr>
            <a:spLocks noGrp="1" noRot="1" noChangeAspect="1" noTextEdit="1"/>
          </p:cNvSpPr>
          <p:nvPr>
            <p:ph type="sldImg"/>
          </p:nvPr>
        </p:nvSpPr>
        <p:spPr>
          <a:ln/>
        </p:spPr>
      </p:sp>
      <p:sp>
        <p:nvSpPr>
          <p:cNvPr id="58370"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58371"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58372"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幻灯片图像占位符 1"/>
          <p:cNvSpPr>
            <a:spLocks noGrp="1" noRot="1" noChangeAspect="1" noTextEdit="1"/>
          </p:cNvSpPr>
          <p:nvPr>
            <p:ph type="sldImg"/>
          </p:nvPr>
        </p:nvSpPr>
        <p:spPr>
          <a:ln/>
        </p:spPr>
      </p:sp>
      <p:sp>
        <p:nvSpPr>
          <p:cNvPr id="10242"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10243"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10244"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幻灯片图像占位符 1"/>
          <p:cNvSpPr>
            <a:spLocks noGrp="1" noRot="1" noChangeAspect="1" noTextEdit="1"/>
          </p:cNvSpPr>
          <p:nvPr>
            <p:ph type="sldImg"/>
          </p:nvPr>
        </p:nvSpPr>
        <p:spPr>
          <a:ln/>
        </p:spPr>
      </p:sp>
      <p:sp>
        <p:nvSpPr>
          <p:cNvPr id="67586"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67587"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67588"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幻灯片图像占位符 1"/>
          <p:cNvSpPr>
            <a:spLocks noGrp="1" noRot="1" noChangeAspect="1" noTextEdit="1"/>
          </p:cNvSpPr>
          <p:nvPr>
            <p:ph type="sldImg"/>
          </p:nvPr>
        </p:nvSpPr>
        <p:spPr>
          <a:ln/>
        </p:spPr>
      </p:sp>
      <p:sp>
        <p:nvSpPr>
          <p:cNvPr id="69634"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69635"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69636"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幻灯片图像占位符 1"/>
          <p:cNvSpPr>
            <a:spLocks noGrp="1" noRot="1" noChangeAspect="1" noTextEdit="1"/>
          </p:cNvSpPr>
          <p:nvPr>
            <p:ph type="sldImg"/>
          </p:nvPr>
        </p:nvSpPr>
        <p:spPr>
          <a:ln/>
        </p:spPr>
      </p:sp>
      <p:sp>
        <p:nvSpPr>
          <p:cNvPr id="71682"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71683"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71684"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幻灯片图像占位符 1"/>
          <p:cNvSpPr>
            <a:spLocks noGrp="1" noRot="1" noChangeAspect="1" noTextEdit="1"/>
          </p:cNvSpPr>
          <p:nvPr>
            <p:ph type="sldImg"/>
          </p:nvPr>
        </p:nvSpPr>
        <p:spPr>
          <a:ln/>
        </p:spPr>
      </p:sp>
      <p:sp>
        <p:nvSpPr>
          <p:cNvPr id="73730"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73731"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73732"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幻灯片图像占位符 1"/>
          <p:cNvSpPr>
            <a:spLocks noGrp="1" noRot="1" noChangeAspect="1" noTextEdit="1"/>
          </p:cNvSpPr>
          <p:nvPr>
            <p:ph type="sldImg"/>
          </p:nvPr>
        </p:nvSpPr>
        <p:spPr>
          <a:ln/>
        </p:spPr>
      </p:sp>
      <p:sp>
        <p:nvSpPr>
          <p:cNvPr id="75778"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75779"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75780"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幻灯片图像占位符 1"/>
          <p:cNvSpPr>
            <a:spLocks noGrp="1" noRot="1" noChangeAspect="1" noTextEdit="1"/>
          </p:cNvSpPr>
          <p:nvPr>
            <p:ph type="sldImg"/>
          </p:nvPr>
        </p:nvSpPr>
        <p:spPr>
          <a:ln/>
        </p:spPr>
      </p:sp>
      <p:sp>
        <p:nvSpPr>
          <p:cNvPr id="77826"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77827"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77828"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幻灯片图像占位符 1"/>
          <p:cNvSpPr>
            <a:spLocks noGrp="1" noRot="1" noChangeAspect="1" noTextEdit="1"/>
          </p:cNvSpPr>
          <p:nvPr>
            <p:ph type="sldImg"/>
          </p:nvPr>
        </p:nvSpPr>
        <p:spPr>
          <a:ln/>
        </p:spPr>
      </p:sp>
      <p:sp>
        <p:nvSpPr>
          <p:cNvPr id="79874"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79875"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79876"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幻灯片图像占位符 1"/>
          <p:cNvSpPr>
            <a:spLocks noGrp="1" noRot="1" noChangeAspect="1" noTextEdit="1"/>
          </p:cNvSpPr>
          <p:nvPr>
            <p:ph type="sldImg"/>
          </p:nvPr>
        </p:nvSpPr>
        <p:spPr>
          <a:ln/>
        </p:spPr>
      </p:sp>
      <p:sp>
        <p:nvSpPr>
          <p:cNvPr id="81922"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81923"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81924"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幻灯片图像占位符 1"/>
          <p:cNvSpPr>
            <a:spLocks noGrp="1" noRot="1" noChangeAspect="1" noTextEdit="1"/>
          </p:cNvSpPr>
          <p:nvPr>
            <p:ph type="sldImg"/>
          </p:nvPr>
        </p:nvSpPr>
        <p:spPr>
          <a:ln/>
        </p:spPr>
      </p:sp>
      <p:sp>
        <p:nvSpPr>
          <p:cNvPr id="83970"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83971"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83972"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幻灯片图像占位符 1"/>
          <p:cNvSpPr>
            <a:spLocks noGrp="1" noRot="1" noChangeAspect="1" noTextEdit="1"/>
          </p:cNvSpPr>
          <p:nvPr>
            <p:ph type="sldImg"/>
          </p:nvPr>
        </p:nvSpPr>
        <p:spPr>
          <a:ln/>
        </p:spPr>
      </p:sp>
      <p:sp>
        <p:nvSpPr>
          <p:cNvPr id="86018"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86019"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86020"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幻灯片图像占位符 1"/>
          <p:cNvSpPr>
            <a:spLocks noGrp="1" noRot="1" noChangeAspect="1" noTextEdit="1"/>
          </p:cNvSpPr>
          <p:nvPr>
            <p:ph type="sldImg"/>
          </p:nvPr>
        </p:nvSpPr>
        <p:spPr>
          <a:ln/>
        </p:spPr>
      </p:sp>
      <p:sp>
        <p:nvSpPr>
          <p:cNvPr id="12290"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12291"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12292"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幻灯片图像占位符 1"/>
          <p:cNvSpPr>
            <a:spLocks noGrp="1" noRot="1" noChangeAspect="1" noTextEdit="1"/>
          </p:cNvSpPr>
          <p:nvPr>
            <p:ph type="sldImg"/>
          </p:nvPr>
        </p:nvSpPr>
        <p:spPr>
          <a:ln/>
        </p:spPr>
      </p:sp>
      <p:sp>
        <p:nvSpPr>
          <p:cNvPr id="88066"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88067"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88068"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幻灯片图像占位符 1"/>
          <p:cNvSpPr>
            <a:spLocks noGrp="1" noRot="1" noChangeAspect="1" noTextEdit="1"/>
          </p:cNvSpPr>
          <p:nvPr>
            <p:ph type="sldImg"/>
          </p:nvPr>
        </p:nvSpPr>
        <p:spPr>
          <a:ln/>
        </p:spPr>
      </p:sp>
      <p:sp>
        <p:nvSpPr>
          <p:cNvPr id="90114"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90115"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90116"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幻灯片图像占位符 1"/>
          <p:cNvSpPr>
            <a:spLocks noGrp="1" noRot="1" noChangeAspect="1" noTextEdit="1"/>
          </p:cNvSpPr>
          <p:nvPr>
            <p:ph type="sldImg"/>
          </p:nvPr>
        </p:nvSpPr>
        <p:spPr>
          <a:ln/>
        </p:spPr>
      </p:sp>
      <p:sp>
        <p:nvSpPr>
          <p:cNvPr id="92162"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92163"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92164"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幻灯片图像占位符 1"/>
          <p:cNvSpPr>
            <a:spLocks noGrp="1" noRot="1" noChangeAspect="1" noTextEdit="1"/>
          </p:cNvSpPr>
          <p:nvPr>
            <p:ph type="sldImg"/>
          </p:nvPr>
        </p:nvSpPr>
        <p:spPr>
          <a:ln/>
        </p:spPr>
      </p:sp>
      <p:sp>
        <p:nvSpPr>
          <p:cNvPr id="94210"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94211"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ea typeface="宋体" panose="02010600030101010101" pitchFamily="2" charset="-122"/>
              </a:rPr>
            </a:fld>
            <a:endParaRPr lang="zh-CN" altLang="en-US" dirty="0">
              <a:latin typeface="Calibri" pitchFamily="34" charset="0"/>
              <a:ea typeface="宋体" panose="02010600030101010101" pitchFamily="2" charset="-122"/>
            </a:endParaRPr>
          </a:p>
        </p:txBody>
      </p:sp>
      <p:sp>
        <p:nvSpPr>
          <p:cNvPr id="94212"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sz="2400" dirty="0">
                <a:latin typeface="Times New Roman" panose="02020603050405020304" pitchFamily="18" charset="0"/>
                <a:ea typeface="宋体" panose="02010600030101010101" pitchFamily="2" charset="-122"/>
              </a:rPr>
            </a:fld>
            <a:endParaRPr lang="zh-CN" altLang="en-US" sz="24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noTextEdit="1"/>
          </p:cNvSpPr>
          <p:nvPr>
            <p:ph type="sldImg"/>
          </p:nvPr>
        </p:nvSpPr>
        <p:spPr>
          <a:ln/>
        </p:spPr>
      </p:sp>
      <p:sp>
        <p:nvSpPr>
          <p:cNvPr id="14338"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14339"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14340"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幻灯片图像占位符 760833"/>
          <p:cNvSpPr>
            <a:spLocks noRot="1" noTextEdit="1"/>
          </p:cNvSpPr>
          <p:nvPr>
            <p:ph type="sldImg"/>
          </p:nvPr>
        </p:nvSpPr>
        <p:spPr>
          <a:ln/>
        </p:spPr>
      </p:sp>
      <p:sp>
        <p:nvSpPr>
          <p:cNvPr id="16386" name="文本占位符 760834"/>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6387"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765953"/>
          <p:cNvSpPr>
            <a:spLocks noRot="1" noTextEdit="1"/>
          </p:cNvSpPr>
          <p:nvPr>
            <p:ph type="sldImg"/>
          </p:nvPr>
        </p:nvSpPr>
        <p:spPr>
          <a:ln/>
        </p:spPr>
      </p:sp>
      <p:sp>
        <p:nvSpPr>
          <p:cNvPr id="18434" name="文本占位符 765954"/>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8435"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幻灯片图像占位符 1"/>
          <p:cNvSpPr>
            <a:spLocks noGrp="1" noRot="1" noChangeAspect="1" noTextEdit="1"/>
          </p:cNvSpPr>
          <p:nvPr>
            <p:ph type="sldImg"/>
          </p:nvPr>
        </p:nvSpPr>
        <p:spPr>
          <a:ln/>
        </p:spPr>
      </p:sp>
      <p:sp>
        <p:nvSpPr>
          <p:cNvPr id="21506"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21507"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21508"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幻灯片图像占位符 769025"/>
          <p:cNvSpPr>
            <a:spLocks noRot="1" noTextEdit="1"/>
          </p:cNvSpPr>
          <p:nvPr>
            <p:ph type="sldImg"/>
          </p:nvPr>
        </p:nvSpPr>
        <p:spPr>
          <a:ln/>
        </p:spPr>
      </p:sp>
      <p:sp>
        <p:nvSpPr>
          <p:cNvPr id="23554" name="文本占位符 769026"/>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3555"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幻灯片图像占位符 1"/>
          <p:cNvSpPr>
            <a:spLocks noGrp="1" noRot="1" noChangeAspect="1" noTextEdit="1"/>
          </p:cNvSpPr>
          <p:nvPr>
            <p:ph type="sldImg"/>
          </p:nvPr>
        </p:nvSpPr>
        <p:spPr>
          <a:ln/>
        </p:spPr>
      </p:sp>
      <p:sp>
        <p:nvSpPr>
          <p:cNvPr id="27650" name="备注占位符 2"/>
          <p:cNvSpPr>
            <a:spLocks noGrp="1"/>
          </p:cNvSpPr>
          <p:nvPr>
            <p:ph type="body"/>
          </p:nvPr>
        </p:nvSpPr>
        <p:spPr>
          <a:ln/>
        </p:spPr>
        <p:txBody>
          <a:bodyPr wrap="square" lIns="91440" tIns="45720" rIns="91440" bIns="45720" anchor="t" anchorCtr="0"/>
          <a:p>
            <a:pPr lvl="0" eaLnBrk="1" hangingPunct="1">
              <a:spcBef>
                <a:spcPct val="0"/>
              </a:spcBef>
            </a:pPr>
            <a:endParaRPr lang="zh-CN" altLang="en-US" dirty="0"/>
          </a:p>
        </p:txBody>
      </p:sp>
      <p:sp>
        <p:nvSpPr>
          <p:cNvPr id="27651" name="灯片编号占位符 3"/>
          <p:cNvSpPr txBox="1">
            <a:spLocks noGrp="1"/>
          </p:cNvSpP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dirty="0">
                <a:latin typeface="Calibri" pitchFamily="34" charset="0"/>
              </a:rPr>
            </a:fld>
            <a:endParaRPr lang="zh-CN" altLang="en-US" dirty="0">
              <a:latin typeface="Calibri" pitchFamily="34" charset="0"/>
            </a:endParaRPr>
          </a:p>
        </p:txBody>
      </p:sp>
      <p:sp>
        <p:nvSpPr>
          <p:cNvPr id="27652" name="灯片编号占位符 1"/>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zh-CN" altLang="en-US" dirty="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3074" name="组合 195585"/>
          <p:cNvGrpSpPr/>
          <p:nvPr/>
        </p:nvGrpSpPr>
        <p:grpSpPr>
          <a:xfrm>
            <a:off x="0" y="0"/>
            <a:ext cx="8805863" cy="6858000"/>
            <a:chOff x="0" y="0"/>
            <a:chExt cx="5547" cy="4320"/>
          </a:xfrm>
        </p:grpSpPr>
        <p:grpSp>
          <p:nvGrpSpPr>
            <p:cNvPr id="3075" name="组合 195586"/>
            <p:cNvGrpSpPr/>
            <p:nvPr userDrawn="1"/>
          </p:nvGrpSpPr>
          <p:grpSpPr>
            <a:xfrm rot="-215207">
              <a:off x="3690" y="234"/>
              <a:ext cx="1857" cy="3625"/>
              <a:chOff x="3010" y="778"/>
              <a:chExt cx="1857" cy="3625"/>
            </a:xfrm>
          </p:grpSpPr>
          <p:sp>
            <p:nvSpPr>
              <p:cNvPr id="85" name="任意多边形 195587"/>
              <p:cNvSpPr>
                <a:spLocks noChangeArrowheads="1"/>
              </p:cNvSpPr>
              <p:nvPr/>
            </p:nvSpPr>
            <p:spPr bwMode="auto">
              <a:xfrm rot="12185230" flipV="1">
                <a:off x="3533" y="771"/>
                <a:ext cx="1333" cy="1485"/>
              </a:xfrm>
              <a:custGeom>
                <a:avLst/>
                <a:gdLst>
                  <a:gd name="T0" fmla="*/ 16 w 596"/>
                  <a:gd name="T1" fmla="*/ 370 h 666"/>
                  <a:gd name="T2" fmla="*/ 6 w 596"/>
                  <a:gd name="T3" fmla="*/ 341 h 666"/>
                  <a:gd name="T4" fmla="*/ 0 w 596"/>
                  <a:gd name="T5" fmla="*/ 289 h 666"/>
                  <a:gd name="T6" fmla="*/ 4 w 596"/>
                  <a:gd name="T7" fmla="*/ 222 h 666"/>
                  <a:gd name="T8" fmla="*/ 25 w 596"/>
                  <a:gd name="T9" fmla="*/ 151 h 666"/>
                  <a:gd name="T10" fmla="*/ 69 w 596"/>
                  <a:gd name="T11" fmla="*/ 84 h 666"/>
                  <a:gd name="T12" fmla="*/ 142 w 596"/>
                  <a:gd name="T13" fmla="*/ 31 h 666"/>
                  <a:gd name="T14" fmla="*/ 247 w 596"/>
                  <a:gd name="T15" fmla="*/ 2 h 666"/>
                  <a:gd name="T16" fmla="*/ 380 w 596"/>
                  <a:gd name="T17" fmla="*/ 9 h 666"/>
                  <a:gd name="T18" fmla="*/ 484 w 596"/>
                  <a:gd name="T19" fmla="*/ 68 h 666"/>
                  <a:gd name="T20" fmla="*/ 554 w 596"/>
                  <a:gd name="T21" fmla="*/ 165 h 666"/>
                  <a:gd name="T22" fmla="*/ 591 w 596"/>
                  <a:gd name="T23" fmla="*/ 284 h 666"/>
                  <a:gd name="T24" fmla="*/ 595 w 596"/>
                  <a:gd name="T25" fmla="*/ 409 h 666"/>
                  <a:gd name="T26" fmla="*/ 566 w 596"/>
                  <a:gd name="T27" fmla="*/ 525 h 666"/>
                  <a:gd name="T28" fmla="*/ 507 w 596"/>
                  <a:gd name="T29" fmla="*/ 615 h 666"/>
                  <a:gd name="T30" fmla="*/ 417 w 596"/>
                  <a:gd name="T31" fmla="*/ 663 h 666"/>
                  <a:gd name="T32" fmla="*/ 389 w 596"/>
                  <a:gd name="T33" fmla="*/ 659 h 666"/>
                  <a:gd name="T34" fmla="*/ 441 w 596"/>
                  <a:gd name="T35" fmla="*/ 617 h 666"/>
                  <a:gd name="T36" fmla="*/ 482 w 596"/>
                  <a:gd name="T37" fmla="*/ 544 h 666"/>
                  <a:gd name="T38" fmla="*/ 509 w 596"/>
                  <a:gd name="T39" fmla="*/ 454 h 666"/>
                  <a:gd name="T40" fmla="*/ 520 w 596"/>
                  <a:gd name="T41" fmla="*/ 355 h 666"/>
                  <a:gd name="T42" fmla="*/ 514 w 596"/>
                  <a:gd name="T43" fmla="*/ 258 h 666"/>
                  <a:gd name="T44" fmla="*/ 485 w 596"/>
                  <a:gd name="T45" fmla="*/ 174 h 666"/>
                  <a:gd name="T46" fmla="*/ 433 w 596"/>
                  <a:gd name="T47" fmla="*/ 112 h 666"/>
                  <a:gd name="T48" fmla="*/ 341 w 596"/>
                  <a:gd name="T49" fmla="*/ 75 h 666"/>
                  <a:gd name="T50" fmla="*/ 246 w 596"/>
                  <a:gd name="T51" fmla="*/ 61 h 666"/>
                  <a:gd name="T52" fmla="*/ 174 w 596"/>
                  <a:gd name="T53" fmla="*/ 71 h 666"/>
                  <a:gd name="T54" fmla="*/ 121 w 596"/>
                  <a:gd name="T55" fmla="*/ 101 h 666"/>
                  <a:gd name="T56" fmla="*/ 84 w 596"/>
                  <a:gd name="T57" fmla="*/ 149 h 666"/>
                  <a:gd name="T58" fmla="*/ 57 w 596"/>
                  <a:gd name="T59" fmla="*/ 206 h 666"/>
                  <a:gd name="T60" fmla="*/ 40 w 596"/>
                  <a:gd name="T61" fmla="*/ 272 h 666"/>
                  <a:gd name="T62" fmla="*/ 28 w 596"/>
                  <a:gd name="T63" fmla="*/ 339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6" name="任意多边形 195588"/>
              <p:cNvSpPr>
                <a:spLocks noChangeArrowheads="1"/>
              </p:cNvSpPr>
              <p:nvPr/>
            </p:nvSpPr>
            <p:spPr bwMode="auto">
              <a:xfrm rot="12185230" flipV="1">
                <a:off x="4028" y="1795"/>
                <a:ext cx="571" cy="531"/>
              </a:xfrm>
              <a:custGeom>
                <a:avLst/>
                <a:gdLst>
                  <a:gd name="T0" fmla="*/ 0 w 257"/>
                  <a:gd name="T1" fmla="*/ 0 h 237"/>
                  <a:gd name="T2" fmla="*/ 0 w 257"/>
                  <a:gd name="T3" fmla="*/ 25 h 237"/>
                  <a:gd name="T4" fmla="*/ 3 w 257"/>
                  <a:gd name="T5" fmla="*/ 50 h 237"/>
                  <a:gd name="T6" fmla="*/ 6 w 257"/>
                  <a:gd name="T7" fmla="*/ 75 h 237"/>
                  <a:gd name="T8" fmla="*/ 11 w 257"/>
                  <a:gd name="T9" fmla="*/ 98 h 237"/>
                  <a:gd name="T10" fmla="*/ 18 w 257"/>
                  <a:gd name="T11" fmla="*/ 119 h 237"/>
                  <a:gd name="T12" fmla="*/ 27 w 257"/>
                  <a:gd name="T13" fmla="*/ 141 h 237"/>
                  <a:gd name="T14" fmla="*/ 38 w 257"/>
                  <a:gd name="T15" fmla="*/ 161 h 237"/>
                  <a:gd name="T16" fmla="*/ 51 w 257"/>
                  <a:gd name="T17" fmla="*/ 178 h 237"/>
                  <a:gd name="T18" fmla="*/ 67 w 257"/>
                  <a:gd name="T19" fmla="*/ 194 h 237"/>
                  <a:gd name="T20" fmla="*/ 86 w 257"/>
                  <a:gd name="T21" fmla="*/ 208 h 237"/>
                  <a:gd name="T22" fmla="*/ 106 w 257"/>
                  <a:gd name="T23" fmla="*/ 219 h 237"/>
                  <a:gd name="T24" fmla="*/ 131 w 257"/>
                  <a:gd name="T25" fmla="*/ 228 h 237"/>
                  <a:gd name="T26" fmla="*/ 158 w 257"/>
                  <a:gd name="T27" fmla="*/ 234 h 237"/>
                  <a:gd name="T28" fmla="*/ 188 w 257"/>
                  <a:gd name="T29" fmla="*/ 237 h 237"/>
                  <a:gd name="T30" fmla="*/ 220 w 257"/>
                  <a:gd name="T31" fmla="*/ 236 h 237"/>
                  <a:gd name="T32" fmla="*/ 257 w 257"/>
                  <a:gd name="T33" fmla="*/ 232 h 237"/>
                  <a:gd name="T34" fmla="*/ 224 w 257"/>
                  <a:gd name="T35" fmla="*/ 227 h 237"/>
                  <a:gd name="T36" fmla="*/ 195 w 257"/>
                  <a:gd name="T37" fmla="*/ 220 h 237"/>
                  <a:gd name="T38" fmla="*/ 170 w 257"/>
                  <a:gd name="T39" fmla="*/ 212 h 237"/>
                  <a:gd name="T40" fmla="*/ 148 w 257"/>
                  <a:gd name="T41" fmla="*/ 204 h 237"/>
                  <a:gd name="T42" fmla="*/ 128 w 257"/>
                  <a:gd name="T43" fmla="*/ 193 h 237"/>
                  <a:gd name="T44" fmla="*/ 112 w 257"/>
                  <a:gd name="T45" fmla="*/ 182 h 237"/>
                  <a:gd name="T46" fmla="*/ 97 w 257"/>
                  <a:gd name="T47" fmla="*/ 169 h 237"/>
                  <a:gd name="T48" fmla="*/ 84 w 257"/>
                  <a:gd name="T49" fmla="*/ 155 h 237"/>
                  <a:gd name="T50" fmla="*/ 72 w 257"/>
                  <a:gd name="T51" fmla="*/ 141 h 237"/>
                  <a:gd name="T52" fmla="*/ 61 w 257"/>
                  <a:gd name="T53" fmla="*/ 125 h 237"/>
                  <a:gd name="T54" fmla="*/ 52 w 257"/>
                  <a:gd name="T55" fmla="*/ 107 h 237"/>
                  <a:gd name="T56" fmla="*/ 43 w 257"/>
                  <a:gd name="T57" fmla="*/ 88 h 237"/>
                  <a:gd name="T58" fmla="*/ 33 w 257"/>
                  <a:gd name="T59" fmla="*/ 69 h 237"/>
                  <a:gd name="T60" fmla="*/ 23 w 257"/>
                  <a:gd name="T61" fmla="*/ 47 h 237"/>
                  <a:gd name="T62" fmla="*/ 12 w 257"/>
                  <a:gd name="T63" fmla="*/ 24 h 237"/>
                  <a:gd name="T64" fmla="*/ 0 w 257"/>
                  <a:gd name="T65"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7" name="任意多边形 195589"/>
              <p:cNvSpPr>
                <a:spLocks noChangeArrowheads="1"/>
              </p:cNvSpPr>
              <p:nvPr/>
            </p:nvSpPr>
            <p:spPr bwMode="auto">
              <a:xfrm rot="12185230" flipV="1">
                <a:off x="3637" y="2160"/>
                <a:ext cx="277" cy="249"/>
              </a:xfrm>
              <a:custGeom>
                <a:avLst/>
                <a:gdLst>
                  <a:gd name="T0" fmla="*/ 77 w 124"/>
                  <a:gd name="T1" fmla="*/ 0 h 110"/>
                  <a:gd name="T2" fmla="*/ 124 w 124"/>
                  <a:gd name="T3" fmla="*/ 108 h 110"/>
                  <a:gd name="T4" fmla="*/ 120 w 124"/>
                  <a:gd name="T5" fmla="*/ 107 h 110"/>
                  <a:gd name="T6" fmla="*/ 107 w 124"/>
                  <a:gd name="T7" fmla="*/ 105 h 110"/>
                  <a:gd name="T8" fmla="*/ 89 w 124"/>
                  <a:gd name="T9" fmla="*/ 101 h 110"/>
                  <a:gd name="T10" fmla="*/ 68 w 124"/>
                  <a:gd name="T11" fmla="*/ 99 h 110"/>
                  <a:gd name="T12" fmla="*/ 45 w 124"/>
                  <a:gd name="T13" fmla="*/ 97 h 110"/>
                  <a:gd name="T14" fmla="*/ 25 w 124"/>
                  <a:gd name="T15" fmla="*/ 98 h 110"/>
                  <a:gd name="T16" fmla="*/ 9 w 124"/>
                  <a:gd name="T17" fmla="*/ 102 h 110"/>
                  <a:gd name="T18" fmla="*/ 0 w 124"/>
                  <a:gd name="T19" fmla="*/ 110 h 110"/>
                  <a:gd name="T20" fmla="*/ 4 w 124"/>
                  <a:gd name="T21" fmla="*/ 98 h 110"/>
                  <a:gd name="T22" fmla="*/ 8 w 124"/>
                  <a:gd name="T23" fmla="*/ 89 h 110"/>
                  <a:gd name="T24" fmla="*/ 16 w 124"/>
                  <a:gd name="T25" fmla="*/ 82 h 110"/>
                  <a:gd name="T26" fmla="*/ 25 w 124"/>
                  <a:gd name="T27" fmla="*/ 76 h 110"/>
                  <a:gd name="T28" fmla="*/ 36 w 124"/>
                  <a:gd name="T29" fmla="*/ 72 h 110"/>
                  <a:gd name="T30" fmla="*/ 47 w 124"/>
                  <a:gd name="T31" fmla="*/ 71 h 110"/>
                  <a:gd name="T32" fmla="*/ 59 w 124"/>
                  <a:gd name="T33" fmla="*/ 71 h 110"/>
                  <a:gd name="T34" fmla="*/ 72 w 124"/>
                  <a:gd name="T35" fmla="*/ 74 h 110"/>
                  <a:gd name="T36" fmla="*/ 73 w 124"/>
                  <a:gd name="T37" fmla="*/ 71 h 110"/>
                  <a:gd name="T38" fmla="*/ 70 w 124"/>
                  <a:gd name="T39" fmla="*/ 56 h 110"/>
                  <a:gd name="T40" fmla="*/ 67 w 124"/>
                  <a:gd name="T41" fmla="*/ 38 h 110"/>
                  <a:gd name="T42" fmla="*/ 65 w 124"/>
                  <a:gd name="T43" fmla="*/ 30 h 110"/>
                  <a:gd name="T44" fmla="*/ 63 w 124"/>
                  <a:gd name="T45" fmla="*/ 30 h 110"/>
                  <a:gd name="T46" fmla="*/ 61 w 124"/>
                  <a:gd name="T47" fmla="*/ 29 h 110"/>
                  <a:gd name="T48" fmla="*/ 59 w 124"/>
                  <a:gd name="T49" fmla="*/ 26 h 110"/>
                  <a:gd name="T50" fmla="*/ 57 w 124"/>
                  <a:gd name="T51" fmla="*/ 23 h 110"/>
                  <a:gd name="T52" fmla="*/ 57 w 124"/>
                  <a:gd name="T53" fmla="*/ 19 h 110"/>
                  <a:gd name="T54" fmla="*/ 59 w 124"/>
                  <a:gd name="T55" fmla="*/ 14 h 110"/>
                  <a:gd name="T56" fmla="*/ 66 w 124"/>
                  <a:gd name="T57" fmla="*/ 8 h 110"/>
                  <a:gd name="T58" fmla="*/ 77 w 124"/>
                  <a:gd name="T5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8" name="任意多边形 195590"/>
              <p:cNvSpPr>
                <a:spLocks noChangeArrowheads="1"/>
              </p:cNvSpPr>
              <p:nvPr/>
            </p:nvSpPr>
            <p:spPr bwMode="auto">
              <a:xfrm rot="12185230" flipV="1">
                <a:off x="3978" y="970"/>
                <a:ext cx="245" cy="347"/>
              </a:xfrm>
              <a:custGeom>
                <a:avLst/>
                <a:gdLst>
                  <a:gd name="T0" fmla="*/ 0 w 109"/>
                  <a:gd name="T1" fmla="*/ 0 h 156"/>
                  <a:gd name="T2" fmla="*/ 5 w 109"/>
                  <a:gd name="T3" fmla="*/ 1 h 156"/>
                  <a:gd name="T4" fmla="*/ 18 w 109"/>
                  <a:gd name="T5" fmla="*/ 5 h 156"/>
                  <a:gd name="T6" fmla="*/ 37 w 109"/>
                  <a:gd name="T7" fmla="*/ 12 h 156"/>
                  <a:gd name="T8" fmla="*/ 58 w 109"/>
                  <a:gd name="T9" fmla="*/ 24 h 156"/>
                  <a:gd name="T10" fmla="*/ 78 w 109"/>
                  <a:gd name="T11" fmla="*/ 44 h 156"/>
                  <a:gd name="T12" fmla="*/ 96 w 109"/>
                  <a:gd name="T13" fmla="*/ 71 h 156"/>
                  <a:gd name="T14" fmla="*/ 107 w 109"/>
                  <a:gd name="T15" fmla="*/ 108 h 156"/>
                  <a:gd name="T16" fmla="*/ 109 w 109"/>
                  <a:gd name="T17" fmla="*/ 156 h 156"/>
                  <a:gd name="T18" fmla="*/ 105 w 109"/>
                  <a:gd name="T19" fmla="*/ 156 h 156"/>
                  <a:gd name="T20" fmla="*/ 99 w 109"/>
                  <a:gd name="T21" fmla="*/ 156 h 156"/>
                  <a:gd name="T22" fmla="*/ 93 w 109"/>
                  <a:gd name="T23" fmla="*/ 156 h 156"/>
                  <a:gd name="T24" fmla="*/ 87 w 109"/>
                  <a:gd name="T25" fmla="*/ 154 h 156"/>
                  <a:gd name="T26" fmla="*/ 81 w 109"/>
                  <a:gd name="T27" fmla="*/ 153 h 156"/>
                  <a:gd name="T28" fmla="*/ 74 w 109"/>
                  <a:gd name="T29" fmla="*/ 150 h 156"/>
                  <a:gd name="T30" fmla="*/ 66 w 109"/>
                  <a:gd name="T31" fmla="*/ 145 h 156"/>
                  <a:gd name="T32" fmla="*/ 58 w 109"/>
                  <a:gd name="T33" fmla="*/ 139 h 156"/>
                  <a:gd name="T34" fmla="*/ 53 w 109"/>
                  <a:gd name="T35" fmla="*/ 126 h 156"/>
                  <a:gd name="T36" fmla="*/ 53 w 109"/>
                  <a:gd name="T37" fmla="*/ 111 h 156"/>
                  <a:gd name="T38" fmla="*/ 56 w 109"/>
                  <a:gd name="T39" fmla="*/ 96 h 156"/>
                  <a:gd name="T40" fmla="*/ 59 w 109"/>
                  <a:gd name="T41" fmla="*/ 80 h 156"/>
                  <a:gd name="T42" fmla="*/ 56 w 109"/>
                  <a:gd name="T43" fmla="*/ 62 h 156"/>
                  <a:gd name="T44" fmla="*/ 48 w 109"/>
                  <a:gd name="T45" fmla="*/ 43 h 156"/>
                  <a:gd name="T46" fmla="*/ 31 w 109"/>
                  <a:gd name="T47" fmla="*/ 23 h 156"/>
                  <a:gd name="T48" fmla="*/ 0 w 109"/>
                  <a:gd name="T4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9" name="任意多边形 195591"/>
              <p:cNvSpPr>
                <a:spLocks noChangeArrowheads="1"/>
              </p:cNvSpPr>
              <p:nvPr/>
            </p:nvSpPr>
            <p:spPr bwMode="auto">
              <a:xfrm rot="12185230" flipV="1">
                <a:off x="3838" y="2205"/>
                <a:ext cx="103" cy="209"/>
              </a:xfrm>
              <a:custGeom>
                <a:avLst/>
                <a:gdLst>
                  <a:gd name="T0" fmla="*/ 31 w 46"/>
                  <a:gd name="T1" fmla="*/ 0 h 94"/>
                  <a:gd name="T2" fmla="*/ 20 w 46"/>
                  <a:gd name="T3" fmla="*/ 38 h 94"/>
                  <a:gd name="T4" fmla="*/ 15 w 46"/>
                  <a:gd name="T5" fmla="*/ 62 h 94"/>
                  <a:gd name="T6" fmla="*/ 11 w 46"/>
                  <a:gd name="T7" fmla="*/ 79 h 94"/>
                  <a:gd name="T8" fmla="*/ 0 w 46"/>
                  <a:gd name="T9" fmla="*/ 94 h 94"/>
                  <a:gd name="T10" fmla="*/ 12 w 46"/>
                  <a:gd name="T11" fmla="*/ 88 h 94"/>
                  <a:gd name="T12" fmla="*/ 23 w 46"/>
                  <a:gd name="T13" fmla="*/ 80 h 94"/>
                  <a:gd name="T14" fmla="*/ 32 w 46"/>
                  <a:gd name="T15" fmla="*/ 69 h 94"/>
                  <a:gd name="T16" fmla="*/ 40 w 46"/>
                  <a:gd name="T17" fmla="*/ 57 h 94"/>
                  <a:gd name="T18" fmla="*/ 45 w 46"/>
                  <a:gd name="T19" fmla="*/ 44 h 94"/>
                  <a:gd name="T20" fmla="*/ 46 w 46"/>
                  <a:gd name="T21" fmla="*/ 30 h 94"/>
                  <a:gd name="T22" fmla="*/ 42 w 46"/>
                  <a:gd name="T23" fmla="*/ 15 h 94"/>
                  <a:gd name="T24" fmla="*/ 31 w 4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0" name="任意多边形 195592"/>
              <p:cNvSpPr>
                <a:spLocks noChangeArrowheads="1"/>
              </p:cNvSpPr>
              <p:nvPr/>
            </p:nvSpPr>
            <p:spPr bwMode="auto">
              <a:xfrm rot="12185230" flipV="1">
                <a:off x="3891" y="1320"/>
                <a:ext cx="120" cy="90"/>
              </a:xfrm>
              <a:custGeom>
                <a:avLst/>
                <a:gdLst>
                  <a:gd name="T0" fmla="*/ 0 w 54"/>
                  <a:gd name="T1" fmla="*/ 0 h 40"/>
                  <a:gd name="T2" fmla="*/ 1 w 54"/>
                  <a:gd name="T3" fmla="*/ 1 h 40"/>
                  <a:gd name="T4" fmla="*/ 6 w 54"/>
                  <a:gd name="T5" fmla="*/ 3 h 40"/>
                  <a:gd name="T6" fmla="*/ 13 w 54"/>
                  <a:gd name="T7" fmla="*/ 8 h 40"/>
                  <a:gd name="T8" fmla="*/ 21 w 54"/>
                  <a:gd name="T9" fmla="*/ 12 h 40"/>
                  <a:gd name="T10" fmla="*/ 29 w 54"/>
                  <a:gd name="T11" fmla="*/ 15 h 40"/>
                  <a:gd name="T12" fmla="*/ 38 w 54"/>
                  <a:gd name="T13" fmla="*/ 17 h 40"/>
                  <a:gd name="T14" fmla="*/ 46 w 54"/>
                  <a:gd name="T15" fmla="*/ 18 h 40"/>
                  <a:gd name="T16" fmla="*/ 54 w 54"/>
                  <a:gd name="T17" fmla="*/ 16 h 40"/>
                  <a:gd name="T18" fmla="*/ 53 w 54"/>
                  <a:gd name="T19" fmla="*/ 25 h 40"/>
                  <a:gd name="T20" fmla="*/ 50 w 54"/>
                  <a:gd name="T21" fmla="*/ 33 h 40"/>
                  <a:gd name="T22" fmla="*/ 44 w 54"/>
                  <a:gd name="T23" fmla="*/ 38 h 40"/>
                  <a:gd name="T24" fmla="*/ 37 w 54"/>
                  <a:gd name="T25" fmla="*/ 40 h 40"/>
                  <a:gd name="T26" fmla="*/ 28 w 54"/>
                  <a:gd name="T27" fmla="*/ 39 h 40"/>
                  <a:gd name="T28" fmla="*/ 19 w 54"/>
                  <a:gd name="T29" fmla="*/ 32 h 40"/>
                  <a:gd name="T30" fmla="*/ 10 w 54"/>
                  <a:gd name="T31" fmla="*/ 20 h 40"/>
                  <a:gd name="T32" fmla="*/ 0 w 54"/>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1" name="任意多边形 195593"/>
              <p:cNvSpPr>
                <a:spLocks noChangeArrowheads="1"/>
              </p:cNvSpPr>
              <p:nvPr/>
            </p:nvSpPr>
            <p:spPr bwMode="auto">
              <a:xfrm rot="12185230" flipV="1">
                <a:off x="3010" y="2344"/>
                <a:ext cx="330" cy="2059"/>
              </a:xfrm>
              <a:custGeom>
                <a:avLst/>
                <a:gdLst>
                  <a:gd name="T0" fmla="*/ 0 w 149"/>
                  <a:gd name="T1" fmla="*/ 0 h 704"/>
                  <a:gd name="T2" fmla="*/ 6 w 149"/>
                  <a:gd name="T3" fmla="*/ 6 h 704"/>
                  <a:gd name="T4" fmla="*/ 16 w 149"/>
                  <a:gd name="T5" fmla="*/ 14 h 704"/>
                  <a:gd name="T6" fmla="*/ 28 w 149"/>
                  <a:gd name="T7" fmla="*/ 24 h 704"/>
                  <a:gd name="T8" fmla="*/ 41 w 149"/>
                  <a:gd name="T9" fmla="*/ 37 h 704"/>
                  <a:gd name="T10" fmla="*/ 58 w 149"/>
                  <a:gd name="T11" fmla="*/ 53 h 704"/>
                  <a:gd name="T12" fmla="*/ 73 w 149"/>
                  <a:gd name="T13" fmla="*/ 70 h 704"/>
                  <a:gd name="T14" fmla="*/ 88 w 149"/>
                  <a:gd name="T15" fmla="*/ 90 h 704"/>
                  <a:gd name="T16" fmla="*/ 100 w 149"/>
                  <a:gd name="T17" fmla="*/ 113 h 704"/>
                  <a:gd name="T18" fmla="*/ 112 w 149"/>
                  <a:gd name="T19" fmla="*/ 137 h 704"/>
                  <a:gd name="T20" fmla="*/ 120 w 149"/>
                  <a:gd name="T21" fmla="*/ 165 h 704"/>
                  <a:gd name="T22" fmla="*/ 124 w 149"/>
                  <a:gd name="T23" fmla="*/ 196 h 704"/>
                  <a:gd name="T24" fmla="*/ 126 w 149"/>
                  <a:gd name="T25" fmla="*/ 228 h 704"/>
                  <a:gd name="T26" fmla="*/ 120 w 149"/>
                  <a:gd name="T27" fmla="*/ 264 h 704"/>
                  <a:gd name="T28" fmla="*/ 109 w 149"/>
                  <a:gd name="T29" fmla="*/ 302 h 704"/>
                  <a:gd name="T30" fmla="*/ 92 w 149"/>
                  <a:gd name="T31" fmla="*/ 342 h 704"/>
                  <a:gd name="T32" fmla="*/ 67 w 149"/>
                  <a:gd name="T33" fmla="*/ 386 h 704"/>
                  <a:gd name="T34" fmla="*/ 39 w 149"/>
                  <a:gd name="T35" fmla="*/ 436 h 704"/>
                  <a:gd name="T36" fmla="*/ 21 w 149"/>
                  <a:gd name="T37" fmla="*/ 482 h 704"/>
                  <a:gd name="T38" fmla="*/ 10 w 149"/>
                  <a:gd name="T39" fmla="*/ 525 h 704"/>
                  <a:gd name="T40" fmla="*/ 6 w 149"/>
                  <a:gd name="T41" fmla="*/ 566 h 704"/>
                  <a:gd name="T42" fmla="*/ 6 w 149"/>
                  <a:gd name="T43" fmla="*/ 605 h 704"/>
                  <a:gd name="T44" fmla="*/ 8 w 149"/>
                  <a:gd name="T45" fmla="*/ 641 h 704"/>
                  <a:gd name="T46" fmla="*/ 12 w 149"/>
                  <a:gd name="T47" fmla="*/ 673 h 704"/>
                  <a:gd name="T48" fmla="*/ 14 w 149"/>
                  <a:gd name="T49" fmla="*/ 704 h 704"/>
                  <a:gd name="T50" fmla="*/ 41 w 149"/>
                  <a:gd name="T51" fmla="*/ 688 h 704"/>
                  <a:gd name="T52" fmla="*/ 39 w 149"/>
                  <a:gd name="T53" fmla="*/ 680 h 704"/>
                  <a:gd name="T54" fmla="*/ 36 w 149"/>
                  <a:gd name="T55" fmla="*/ 657 h 704"/>
                  <a:gd name="T56" fmla="*/ 33 w 149"/>
                  <a:gd name="T57" fmla="*/ 622 h 704"/>
                  <a:gd name="T58" fmla="*/ 35 w 149"/>
                  <a:gd name="T59" fmla="*/ 575 h 704"/>
                  <a:gd name="T60" fmla="*/ 41 w 149"/>
                  <a:gd name="T61" fmla="*/ 519 h 704"/>
                  <a:gd name="T62" fmla="*/ 58 w 149"/>
                  <a:gd name="T63" fmla="*/ 455 h 704"/>
                  <a:gd name="T64" fmla="*/ 86 w 149"/>
                  <a:gd name="T65" fmla="*/ 386 h 704"/>
                  <a:gd name="T66" fmla="*/ 129 w 149"/>
                  <a:gd name="T67" fmla="*/ 313 h 704"/>
                  <a:gd name="T68" fmla="*/ 143 w 149"/>
                  <a:gd name="T69" fmla="*/ 279 h 704"/>
                  <a:gd name="T70" fmla="*/ 149 w 149"/>
                  <a:gd name="T71" fmla="*/ 235 h 704"/>
                  <a:gd name="T72" fmla="*/ 144 w 149"/>
                  <a:gd name="T73" fmla="*/ 184 h 704"/>
                  <a:gd name="T74" fmla="*/ 131 w 149"/>
                  <a:gd name="T75" fmla="*/ 134 h 704"/>
                  <a:gd name="T76" fmla="*/ 109 w 149"/>
                  <a:gd name="T77" fmla="*/ 85 h 704"/>
                  <a:gd name="T78" fmla="*/ 81 w 149"/>
                  <a:gd name="T79" fmla="*/ 44 h 704"/>
                  <a:gd name="T80" fmla="*/ 44 w 149"/>
                  <a:gd name="T81" fmla="*/ 14 h 704"/>
                  <a:gd name="T82" fmla="*/ 0 w 149"/>
                  <a:gd name="T83"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52" name="任意多边形 195594"/>
            <p:cNvSpPr>
              <a:spLocks noChangeArrowheads="1"/>
            </p:cNvSpPr>
            <p:nvPr/>
          </p:nvSpPr>
          <p:spPr bwMode="auto">
            <a:xfrm rot="373331" flipH="1">
              <a:off x="22" y="1957"/>
              <a:ext cx="323" cy="649"/>
            </a:xfrm>
            <a:custGeom>
              <a:avLst/>
              <a:gdLst>
                <a:gd name="T0" fmla="*/ 94 w 128"/>
                <a:gd name="T1" fmla="*/ 0 h 217"/>
                <a:gd name="T2" fmla="*/ 105 w 128"/>
                <a:gd name="T3" fmla="*/ 9 h 217"/>
                <a:gd name="T4" fmla="*/ 115 w 128"/>
                <a:gd name="T5" fmla="*/ 27 h 217"/>
                <a:gd name="T6" fmla="*/ 123 w 128"/>
                <a:gd name="T7" fmla="*/ 50 h 217"/>
                <a:gd name="T8" fmla="*/ 128 w 128"/>
                <a:gd name="T9" fmla="*/ 78 h 217"/>
                <a:gd name="T10" fmla="*/ 127 w 128"/>
                <a:gd name="T11" fmla="*/ 111 h 217"/>
                <a:gd name="T12" fmla="*/ 116 w 128"/>
                <a:gd name="T13" fmla="*/ 145 h 217"/>
                <a:gd name="T14" fmla="*/ 94 w 128"/>
                <a:gd name="T15" fmla="*/ 181 h 217"/>
                <a:gd name="T16" fmla="*/ 60 w 128"/>
                <a:gd name="T17" fmla="*/ 217 h 217"/>
                <a:gd name="T18" fmla="*/ 49 w 128"/>
                <a:gd name="T19" fmla="*/ 213 h 217"/>
                <a:gd name="T20" fmla="*/ 38 w 128"/>
                <a:gd name="T21" fmla="*/ 210 h 217"/>
                <a:gd name="T22" fmla="*/ 26 w 128"/>
                <a:gd name="T23" fmla="*/ 205 h 217"/>
                <a:gd name="T24" fmla="*/ 16 w 128"/>
                <a:gd name="T25" fmla="*/ 201 h 217"/>
                <a:gd name="T26" fmla="*/ 8 w 128"/>
                <a:gd name="T27" fmla="*/ 196 h 217"/>
                <a:gd name="T28" fmla="*/ 2 w 128"/>
                <a:gd name="T29" fmla="*/ 190 h 217"/>
                <a:gd name="T30" fmla="*/ 0 w 128"/>
                <a:gd name="T31" fmla="*/ 183 h 217"/>
                <a:gd name="T32" fmla="*/ 1 w 128"/>
                <a:gd name="T33" fmla="*/ 178 h 217"/>
                <a:gd name="T34" fmla="*/ 13 w 128"/>
                <a:gd name="T35" fmla="*/ 171 h 217"/>
                <a:gd name="T36" fmla="*/ 29 w 128"/>
                <a:gd name="T37" fmla="*/ 161 h 217"/>
                <a:gd name="T38" fmla="*/ 46 w 128"/>
                <a:gd name="T39" fmla="*/ 150 h 217"/>
                <a:gd name="T40" fmla="*/ 63 w 128"/>
                <a:gd name="T41" fmla="*/ 134 h 217"/>
                <a:gd name="T42" fmla="*/ 79 w 128"/>
                <a:gd name="T43" fmla="*/ 112 h 217"/>
                <a:gd name="T44" fmla="*/ 91 w 128"/>
                <a:gd name="T45" fmla="*/ 83 h 217"/>
                <a:gd name="T46" fmla="*/ 97 w 128"/>
                <a:gd name="T47" fmla="*/ 46 h 217"/>
                <a:gd name="T48" fmla="*/ 94 w 128"/>
                <a:gd name="T49"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3" name="任意多边形 195595"/>
            <p:cNvSpPr>
              <a:spLocks noChangeArrowheads="1"/>
            </p:cNvSpPr>
            <p:nvPr/>
          </p:nvSpPr>
          <p:spPr bwMode="auto">
            <a:xfrm>
              <a:off x="168" y="1260"/>
              <a:ext cx="1259" cy="1532"/>
            </a:xfrm>
            <a:custGeom>
              <a:avLst/>
              <a:gdLst>
                <a:gd name="T0" fmla="*/ 891 w 1259"/>
                <a:gd name="T1" fmla="*/ 1532 h 1532"/>
                <a:gd name="T2" fmla="*/ 954 w 1259"/>
                <a:gd name="T3" fmla="*/ 1452 h 1532"/>
                <a:gd name="T4" fmla="*/ 1032 w 1259"/>
                <a:gd name="T5" fmla="*/ 1338 h 1532"/>
                <a:gd name="T6" fmla="*/ 1115 w 1259"/>
                <a:gd name="T7" fmla="*/ 1188 h 1532"/>
                <a:gd name="T8" fmla="*/ 1194 w 1259"/>
                <a:gd name="T9" fmla="*/ 1023 h 1532"/>
                <a:gd name="T10" fmla="*/ 1244 w 1259"/>
                <a:gd name="T11" fmla="*/ 841 h 1532"/>
                <a:gd name="T12" fmla="*/ 1259 w 1259"/>
                <a:gd name="T13" fmla="*/ 647 h 1532"/>
                <a:gd name="T14" fmla="*/ 1230 w 1259"/>
                <a:gd name="T15" fmla="*/ 463 h 1532"/>
                <a:gd name="T16" fmla="*/ 1140 w 1259"/>
                <a:gd name="T17" fmla="*/ 294 h 1532"/>
                <a:gd name="T18" fmla="*/ 1043 w 1259"/>
                <a:gd name="T19" fmla="*/ 190 h 1532"/>
                <a:gd name="T20" fmla="*/ 961 w 1259"/>
                <a:gd name="T21" fmla="*/ 109 h 1532"/>
                <a:gd name="T22" fmla="*/ 894 w 1259"/>
                <a:gd name="T23" fmla="*/ 65 h 1532"/>
                <a:gd name="T24" fmla="*/ 786 w 1259"/>
                <a:gd name="T25" fmla="*/ 18 h 1532"/>
                <a:gd name="T26" fmla="*/ 642 w 1259"/>
                <a:gd name="T27" fmla="*/ 0 h 1532"/>
                <a:gd name="T28" fmla="*/ 440 w 1259"/>
                <a:gd name="T29" fmla="*/ 23 h 1532"/>
                <a:gd name="T30" fmla="*/ 366 w 1259"/>
                <a:gd name="T31" fmla="*/ 44 h 1532"/>
                <a:gd name="T32" fmla="*/ 292 w 1259"/>
                <a:gd name="T33" fmla="*/ 58 h 1532"/>
                <a:gd name="T34" fmla="*/ 229 w 1259"/>
                <a:gd name="T35" fmla="*/ 79 h 1532"/>
                <a:gd name="T36" fmla="*/ 178 w 1259"/>
                <a:gd name="T37" fmla="*/ 103 h 1532"/>
                <a:gd name="T38" fmla="*/ 127 w 1259"/>
                <a:gd name="T39" fmla="*/ 127 h 1532"/>
                <a:gd name="T40" fmla="*/ 82 w 1259"/>
                <a:gd name="T41" fmla="*/ 158 h 1532"/>
                <a:gd name="T42" fmla="*/ 41 w 1259"/>
                <a:gd name="T43" fmla="*/ 197 h 1532"/>
                <a:gd name="T44" fmla="*/ 0 w 1259"/>
                <a:gd name="T45" fmla="*/ 243 h 1532"/>
                <a:gd name="T46" fmla="*/ 76 w 1259"/>
                <a:gd name="T47" fmla="*/ 215 h 1532"/>
                <a:gd name="T48" fmla="*/ 144 w 1259"/>
                <a:gd name="T49" fmla="*/ 194 h 1532"/>
                <a:gd name="T50" fmla="*/ 212 w 1259"/>
                <a:gd name="T51" fmla="*/ 179 h 1532"/>
                <a:gd name="T52" fmla="*/ 280 w 1259"/>
                <a:gd name="T53" fmla="*/ 164 h 1532"/>
                <a:gd name="T54" fmla="*/ 336 w 1259"/>
                <a:gd name="T55" fmla="*/ 149 h 1532"/>
                <a:gd name="T56" fmla="*/ 397 w 1259"/>
                <a:gd name="T57" fmla="*/ 149 h 1532"/>
                <a:gd name="T58" fmla="*/ 458 w 1259"/>
                <a:gd name="T59" fmla="*/ 141 h 1532"/>
                <a:gd name="T60" fmla="*/ 511 w 1259"/>
                <a:gd name="T61" fmla="*/ 146 h 1532"/>
                <a:gd name="T62" fmla="*/ 565 w 1259"/>
                <a:gd name="T63" fmla="*/ 152 h 1532"/>
                <a:gd name="T64" fmla="*/ 618 w 1259"/>
                <a:gd name="T65" fmla="*/ 166 h 1532"/>
                <a:gd name="T66" fmla="*/ 669 w 1259"/>
                <a:gd name="T67" fmla="*/ 186 h 1532"/>
                <a:gd name="T68" fmla="*/ 715 w 1259"/>
                <a:gd name="T69" fmla="*/ 205 h 1532"/>
                <a:gd name="T70" fmla="*/ 760 w 1259"/>
                <a:gd name="T71" fmla="*/ 239 h 1532"/>
                <a:gd name="T72" fmla="*/ 811 w 1259"/>
                <a:gd name="T73" fmla="*/ 267 h 1532"/>
                <a:gd name="T74" fmla="*/ 855 w 1259"/>
                <a:gd name="T75" fmla="*/ 307 h 1532"/>
                <a:gd name="T76" fmla="*/ 899 w 1259"/>
                <a:gd name="T77" fmla="*/ 348 h 1532"/>
                <a:gd name="T78" fmla="*/ 971 w 1259"/>
                <a:gd name="T79" fmla="*/ 464 h 1532"/>
                <a:gd name="T80" fmla="*/ 1016 w 1259"/>
                <a:gd name="T81" fmla="*/ 606 h 1532"/>
                <a:gd name="T82" fmla="*/ 1027 w 1259"/>
                <a:gd name="T83" fmla="*/ 774 h 1532"/>
                <a:gd name="T84" fmla="*/ 1022 w 1259"/>
                <a:gd name="T85" fmla="*/ 939 h 1532"/>
                <a:gd name="T86" fmla="*/ 1002 w 1259"/>
                <a:gd name="T87" fmla="*/ 1117 h 1532"/>
                <a:gd name="T88" fmla="*/ 966 w 1259"/>
                <a:gd name="T89" fmla="*/ 1279 h 1532"/>
                <a:gd name="T90" fmla="*/ 933 w 1259"/>
                <a:gd name="T91" fmla="*/ 1421 h 1532"/>
                <a:gd name="T92" fmla="*/ 891 w 1259"/>
                <a:gd name="T93" fmla="*/ 1532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4" name="任意多边形 195596"/>
            <p:cNvSpPr>
              <a:spLocks noChangeArrowheads="1"/>
            </p:cNvSpPr>
            <p:nvPr/>
          </p:nvSpPr>
          <p:spPr bwMode="auto">
            <a:xfrm>
              <a:off x="0" y="2610"/>
              <a:ext cx="801" cy="459"/>
            </a:xfrm>
            <a:custGeom>
              <a:avLst/>
              <a:gdLst>
                <a:gd name="T0" fmla="*/ 0 w 801"/>
                <a:gd name="T1" fmla="*/ 0 h 459"/>
                <a:gd name="T2" fmla="*/ 37 w 801"/>
                <a:gd name="T3" fmla="*/ 69 h 459"/>
                <a:gd name="T4" fmla="*/ 68 w 801"/>
                <a:gd name="T5" fmla="*/ 132 h 459"/>
                <a:gd name="T6" fmla="*/ 110 w 801"/>
                <a:gd name="T7" fmla="*/ 188 h 459"/>
                <a:gd name="T8" fmla="*/ 149 w 801"/>
                <a:gd name="T9" fmla="*/ 229 h 459"/>
                <a:gd name="T10" fmla="*/ 192 w 801"/>
                <a:gd name="T11" fmla="*/ 278 h 459"/>
                <a:gd name="T12" fmla="*/ 250 w 801"/>
                <a:gd name="T13" fmla="*/ 314 h 459"/>
                <a:gd name="T14" fmla="*/ 308 w 801"/>
                <a:gd name="T15" fmla="*/ 336 h 459"/>
                <a:gd name="T16" fmla="*/ 365 w 801"/>
                <a:gd name="T17" fmla="*/ 365 h 459"/>
                <a:gd name="T18" fmla="*/ 430 w 801"/>
                <a:gd name="T19" fmla="*/ 381 h 459"/>
                <a:gd name="T20" fmla="*/ 501 w 801"/>
                <a:gd name="T21" fmla="*/ 390 h 459"/>
                <a:gd name="T22" fmla="*/ 573 w 801"/>
                <a:gd name="T23" fmla="*/ 392 h 459"/>
                <a:gd name="T24" fmla="*/ 646 w 801"/>
                <a:gd name="T25" fmla="*/ 381 h 459"/>
                <a:gd name="T26" fmla="*/ 726 w 801"/>
                <a:gd name="T27" fmla="*/ 362 h 459"/>
                <a:gd name="T28" fmla="*/ 801 w 801"/>
                <a:gd name="T29" fmla="*/ 335 h 459"/>
                <a:gd name="T30" fmla="*/ 731 w 801"/>
                <a:gd name="T31" fmla="*/ 377 h 459"/>
                <a:gd name="T32" fmla="*/ 662 w 801"/>
                <a:gd name="T33" fmla="*/ 404 h 459"/>
                <a:gd name="T34" fmla="*/ 594 w 801"/>
                <a:gd name="T35" fmla="*/ 432 h 459"/>
                <a:gd name="T36" fmla="*/ 532 w 801"/>
                <a:gd name="T37" fmla="*/ 445 h 459"/>
                <a:gd name="T38" fmla="*/ 471 w 801"/>
                <a:gd name="T39" fmla="*/ 459 h 459"/>
                <a:gd name="T40" fmla="*/ 411 w 801"/>
                <a:gd name="T41" fmla="*/ 458 h 459"/>
                <a:gd name="T42" fmla="*/ 350 w 801"/>
                <a:gd name="T43" fmla="*/ 458 h 459"/>
                <a:gd name="T44" fmla="*/ 291 w 801"/>
                <a:gd name="T45" fmla="*/ 450 h 459"/>
                <a:gd name="T46" fmla="*/ 244 w 801"/>
                <a:gd name="T47" fmla="*/ 436 h 459"/>
                <a:gd name="T48" fmla="*/ 192 w 801"/>
                <a:gd name="T49" fmla="*/ 415 h 459"/>
                <a:gd name="T50" fmla="*/ 145 w 801"/>
                <a:gd name="T51" fmla="*/ 394 h 459"/>
                <a:gd name="T52" fmla="*/ 100 w 801"/>
                <a:gd name="T53" fmla="*/ 373 h 459"/>
                <a:gd name="T54" fmla="*/ 60 w 801"/>
                <a:gd name="T55" fmla="*/ 347 h 459"/>
                <a:gd name="T56" fmla="*/ 0 w 801"/>
                <a:gd name="T57" fmla="*/ 294 h 459"/>
                <a:gd name="T58" fmla="*/ 0 w 801"/>
                <a:gd name="T59"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5" name="任意多边形 195597"/>
            <p:cNvSpPr>
              <a:spLocks noChangeArrowheads="1"/>
            </p:cNvSpPr>
            <p:nvPr/>
          </p:nvSpPr>
          <p:spPr bwMode="auto">
            <a:xfrm rot="373331" flipH="1">
              <a:off x="898" y="2855"/>
              <a:ext cx="354" cy="464"/>
            </a:xfrm>
            <a:custGeom>
              <a:avLst/>
              <a:gdLst>
                <a:gd name="T0" fmla="*/ 75 w 117"/>
                <a:gd name="T1" fmla="*/ 0 h 132"/>
                <a:gd name="T2" fmla="*/ 0 w 117"/>
                <a:gd name="T3" fmla="*/ 25 h 132"/>
                <a:gd name="T4" fmla="*/ 3 w 117"/>
                <a:gd name="T5" fmla="*/ 26 h 132"/>
                <a:gd name="T6" fmla="*/ 14 w 117"/>
                <a:gd name="T7" fmla="*/ 29 h 132"/>
                <a:gd name="T8" fmla="*/ 29 w 117"/>
                <a:gd name="T9" fmla="*/ 36 h 132"/>
                <a:gd name="T10" fmla="*/ 46 w 117"/>
                <a:gd name="T11" fmla="*/ 47 h 132"/>
                <a:gd name="T12" fmla="*/ 66 w 117"/>
                <a:gd name="T13" fmla="*/ 62 h 132"/>
                <a:gd name="T14" fmla="*/ 84 w 117"/>
                <a:gd name="T15" fmla="*/ 80 h 132"/>
                <a:gd name="T16" fmla="*/ 102 w 117"/>
                <a:gd name="T17" fmla="*/ 103 h 132"/>
                <a:gd name="T18" fmla="*/ 116 w 117"/>
                <a:gd name="T19" fmla="*/ 132 h 132"/>
                <a:gd name="T20" fmla="*/ 117 w 117"/>
                <a:gd name="T21" fmla="*/ 120 h 132"/>
                <a:gd name="T22" fmla="*/ 115 w 117"/>
                <a:gd name="T23" fmla="*/ 107 h 132"/>
                <a:gd name="T24" fmla="*/ 108 w 117"/>
                <a:gd name="T25" fmla="*/ 90 h 132"/>
                <a:gd name="T26" fmla="*/ 99 w 117"/>
                <a:gd name="T27" fmla="*/ 74 h 132"/>
                <a:gd name="T28" fmla="*/ 89 w 117"/>
                <a:gd name="T29" fmla="*/ 58 h 132"/>
                <a:gd name="T30" fmla="*/ 78 w 117"/>
                <a:gd name="T31" fmla="*/ 45 h 132"/>
                <a:gd name="T32" fmla="*/ 67 w 117"/>
                <a:gd name="T33" fmla="*/ 36 h 132"/>
                <a:gd name="T34" fmla="*/ 58 w 117"/>
                <a:gd name="T35" fmla="*/ 32 h 132"/>
                <a:gd name="T36" fmla="*/ 69 w 117"/>
                <a:gd name="T37" fmla="*/ 29 h 132"/>
                <a:gd name="T38" fmla="*/ 79 w 117"/>
                <a:gd name="T39" fmla="*/ 28 h 132"/>
                <a:gd name="T40" fmla="*/ 89 w 117"/>
                <a:gd name="T41" fmla="*/ 26 h 132"/>
                <a:gd name="T42" fmla="*/ 98 w 117"/>
                <a:gd name="T43" fmla="*/ 25 h 132"/>
                <a:gd name="T44" fmla="*/ 105 w 117"/>
                <a:gd name="T45" fmla="*/ 24 h 132"/>
                <a:gd name="T46" fmla="*/ 109 w 117"/>
                <a:gd name="T47" fmla="*/ 22 h 132"/>
                <a:gd name="T48" fmla="*/ 113 w 117"/>
                <a:gd name="T49" fmla="*/ 21 h 132"/>
                <a:gd name="T50" fmla="*/ 114 w 117"/>
                <a:gd name="T51" fmla="*/ 21 h 132"/>
                <a:gd name="T52" fmla="*/ 75 w 117"/>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6" name="任意多边形 195598"/>
            <p:cNvSpPr>
              <a:spLocks noChangeArrowheads="1"/>
            </p:cNvSpPr>
            <p:nvPr/>
          </p:nvSpPr>
          <p:spPr bwMode="auto">
            <a:xfrm rot="373331" flipH="1">
              <a:off x="799" y="2979"/>
              <a:ext cx="87" cy="274"/>
            </a:xfrm>
            <a:custGeom>
              <a:avLst/>
              <a:gdLst>
                <a:gd name="T0" fmla="*/ 29 w 29"/>
                <a:gd name="T1" fmla="*/ 0 h 77"/>
                <a:gd name="T2" fmla="*/ 23 w 29"/>
                <a:gd name="T3" fmla="*/ 0 h 77"/>
                <a:gd name="T4" fmla="*/ 16 w 29"/>
                <a:gd name="T5" fmla="*/ 4 h 77"/>
                <a:gd name="T6" fmla="*/ 9 w 29"/>
                <a:gd name="T7" fmla="*/ 9 h 77"/>
                <a:gd name="T8" fmla="*/ 4 w 29"/>
                <a:gd name="T9" fmla="*/ 19 h 77"/>
                <a:gd name="T10" fmla="*/ 1 w 29"/>
                <a:gd name="T11" fmla="*/ 30 h 77"/>
                <a:gd name="T12" fmla="*/ 0 w 29"/>
                <a:gd name="T13" fmla="*/ 44 h 77"/>
                <a:gd name="T14" fmla="*/ 3 w 29"/>
                <a:gd name="T15" fmla="*/ 60 h 77"/>
                <a:gd name="T16" fmla="*/ 11 w 29"/>
                <a:gd name="T17" fmla="*/ 77 h 77"/>
                <a:gd name="T18" fmla="*/ 15 w 29"/>
                <a:gd name="T19" fmla="*/ 53 h 77"/>
                <a:gd name="T20" fmla="*/ 19 w 29"/>
                <a:gd name="T21" fmla="*/ 37 h 77"/>
                <a:gd name="T22" fmla="*/ 23 w 29"/>
                <a:gd name="T23" fmla="*/ 22 h 77"/>
                <a:gd name="T24" fmla="*/ 29 w 29"/>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7" name="任意多边形 195599"/>
            <p:cNvSpPr>
              <a:spLocks noChangeArrowheads="1"/>
            </p:cNvSpPr>
            <p:nvPr/>
          </p:nvSpPr>
          <p:spPr bwMode="auto">
            <a:xfrm>
              <a:off x="1190" y="3273"/>
              <a:ext cx="1108" cy="1047"/>
            </a:xfrm>
            <a:custGeom>
              <a:avLst/>
              <a:gdLst>
                <a:gd name="T0" fmla="*/ 784 w 1108"/>
                <a:gd name="T1" fmla="*/ 1047 h 1047"/>
                <a:gd name="T2" fmla="*/ 692 w 1108"/>
                <a:gd name="T3" fmla="*/ 1011 h 1047"/>
                <a:gd name="T4" fmla="*/ 607 w 1108"/>
                <a:gd name="T5" fmla="*/ 945 h 1047"/>
                <a:gd name="T6" fmla="*/ 517 w 1108"/>
                <a:gd name="T7" fmla="*/ 861 h 1047"/>
                <a:gd name="T8" fmla="*/ 432 w 1108"/>
                <a:gd name="T9" fmla="*/ 776 h 1047"/>
                <a:gd name="T10" fmla="*/ 350 w 1108"/>
                <a:gd name="T11" fmla="*/ 677 h 1047"/>
                <a:gd name="T12" fmla="*/ 266 w 1108"/>
                <a:gd name="T13" fmla="*/ 563 h 1047"/>
                <a:gd name="T14" fmla="*/ 188 w 1108"/>
                <a:gd name="T15" fmla="*/ 447 h 1047"/>
                <a:gd name="T16" fmla="*/ 122 w 1108"/>
                <a:gd name="T17" fmla="*/ 325 h 1047"/>
                <a:gd name="T18" fmla="*/ 65 w 1108"/>
                <a:gd name="T19" fmla="*/ 211 h 1047"/>
                <a:gd name="T20" fmla="*/ 21 w 1108"/>
                <a:gd name="T21" fmla="*/ 101 h 1047"/>
                <a:gd name="T22" fmla="*/ 0 w 1108"/>
                <a:gd name="T23" fmla="*/ 0 h 1047"/>
                <a:gd name="T24" fmla="*/ 109 w 1108"/>
                <a:gd name="T25" fmla="*/ 217 h 1047"/>
                <a:gd name="T26" fmla="*/ 209 w 1108"/>
                <a:gd name="T27" fmla="*/ 378 h 1047"/>
                <a:gd name="T28" fmla="*/ 294 w 1108"/>
                <a:gd name="T29" fmla="*/ 500 h 1047"/>
                <a:gd name="T30" fmla="*/ 373 w 1108"/>
                <a:gd name="T31" fmla="*/ 590 h 1047"/>
                <a:gd name="T32" fmla="*/ 441 w 1108"/>
                <a:gd name="T33" fmla="*/ 661 h 1047"/>
                <a:gd name="T34" fmla="*/ 506 w 1108"/>
                <a:gd name="T35" fmla="*/ 713 h 1047"/>
                <a:gd name="T36" fmla="*/ 564 w 1108"/>
                <a:gd name="T37" fmla="*/ 754 h 1047"/>
                <a:gd name="T38" fmla="*/ 620 w 1108"/>
                <a:gd name="T39" fmla="*/ 801 h 1047"/>
                <a:gd name="T40" fmla="*/ 754 w 1108"/>
                <a:gd name="T41" fmla="*/ 899 h 1047"/>
                <a:gd name="T42" fmla="*/ 925 w 1108"/>
                <a:gd name="T43" fmla="*/ 977 h 1047"/>
                <a:gd name="T44" fmla="*/ 1108 w 1108"/>
                <a:gd name="T45" fmla="*/ 1047 h 1047"/>
                <a:gd name="T46" fmla="*/ 784 w 1108"/>
                <a:gd name="T47" fmla="*/ 1047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3089" name="组合 195600"/>
            <p:cNvGrpSpPr/>
            <p:nvPr userDrawn="1"/>
          </p:nvGrpSpPr>
          <p:grpSpPr>
            <a:xfrm rot="3220060">
              <a:off x="2630" y="753"/>
              <a:ext cx="569" cy="637"/>
              <a:chOff x="1727" y="866"/>
              <a:chExt cx="129" cy="157"/>
            </a:xfrm>
          </p:grpSpPr>
          <p:sp>
            <p:nvSpPr>
              <p:cNvPr id="82" name="任意多边形 195601"/>
              <p:cNvSpPr>
                <a:spLocks noChangeArrowheads="1"/>
              </p:cNvSpPr>
              <p:nvPr/>
            </p:nvSpPr>
            <p:spPr bwMode="auto">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 name="任意多边形 195602"/>
              <p:cNvSpPr>
                <a:spLocks noChangeArrowheads="1"/>
              </p:cNvSpPr>
              <p:nvPr/>
            </p:nvSpPr>
            <p:spPr bwMode="auto">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4" name="任意多边形 195603"/>
              <p:cNvSpPr>
                <a:spLocks noChangeArrowheads="1"/>
              </p:cNvSpPr>
              <p:nvPr/>
            </p:nvSpPr>
            <p:spPr bwMode="auto">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3093" name="组合 195604"/>
            <p:cNvGrpSpPr/>
            <p:nvPr userDrawn="1"/>
          </p:nvGrpSpPr>
          <p:grpSpPr>
            <a:xfrm rot="-6691250">
              <a:off x="3634" y="130"/>
              <a:ext cx="356" cy="607"/>
              <a:chOff x="1727" y="866"/>
              <a:chExt cx="129" cy="157"/>
            </a:xfrm>
          </p:grpSpPr>
          <p:sp>
            <p:nvSpPr>
              <p:cNvPr id="79" name="任意多边形 195605"/>
              <p:cNvSpPr>
                <a:spLocks noChangeArrowheads="1"/>
              </p:cNvSpPr>
              <p:nvPr/>
            </p:nvSpPr>
            <p:spPr bwMode="auto">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0" name="任意多边形 195606"/>
              <p:cNvSpPr>
                <a:spLocks noChangeArrowheads="1"/>
              </p:cNvSpPr>
              <p:nvPr/>
            </p:nvSpPr>
            <p:spPr bwMode="auto">
              <a:xfrm>
                <a:off x="1788"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1" name="任意多边形 195607"/>
              <p:cNvSpPr>
                <a:spLocks noChangeArrowheads="1"/>
              </p:cNvSpPr>
              <p:nvPr/>
            </p:nvSpPr>
            <p:spPr bwMode="auto">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3097" name="组合 195608"/>
            <p:cNvGrpSpPr/>
            <p:nvPr userDrawn="1"/>
          </p:nvGrpSpPr>
          <p:grpSpPr>
            <a:xfrm rot="8524840">
              <a:off x="668" y="3321"/>
              <a:ext cx="501" cy="502"/>
              <a:chOff x="1727" y="866"/>
              <a:chExt cx="129" cy="157"/>
            </a:xfrm>
          </p:grpSpPr>
          <p:sp>
            <p:nvSpPr>
              <p:cNvPr id="76" name="任意多边形 195609"/>
              <p:cNvSpPr>
                <a:spLocks noChangeArrowheads="1"/>
              </p:cNvSpPr>
              <p:nvPr/>
            </p:nvSpPr>
            <p:spPr bwMode="auto">
              <a:xfrm>
                <a:off x="1727" y="868"/>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7" name="任意多边形 195610"/>
              <p:cNvSpPr>
                <a:spLocks noChangeArrowheads="1"/>
              </p:cNvSpPr>
              <p:nvPr/>
            </p:nvSpPr>
            <p:spPr bwMode="auto">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8" name="任意多边形 195611"/>
              <p:cNvSpPr>
                <a:spLocks noChangeArrowheads="1"/>
              </p:cNvSpPr>
              <p:nvPr/>
            </p:nvSpPr>
            <p:spPr bwMode="auto">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3101" name="组合 195612"/>
            <p:cNvGrpSpPr/>
            <p:nvPr userDrawn="1"/>
          </p:nvGrpSpPr>
          <p:grpSpPr>
            <a:xfrm rot="4106450" flipH="1">
              <a:off x="391" y="259"/>
              <a:ext cx="709" cy="892"/>
              <a:chOff x="1727" y="866"/>
              <a:chExt cx="129" cy="157"/>
            </a:xfrm>
          </p:grpSpPr>
          <p:sp>
            <p:nvSpPr>
              <p:cNvPr id="73" name="任意多边形 195613"/>
              <p:cNvSpPr>
                <a:spLocks noChangeArrowheads="1"/>
              </p:cNvSpPr>
              <p:nvPr/>
            </p:nvSpPr>
            <p:spPr bwMode="auto">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4" name="任意多边形 195614"/>
              <p:cNvSpPr>
                <a:spLocks noChangeArrowheads="1"/>
              </p:cNvSpPr>
              <p:nvPr/>
            </p:nvSpPr>
            <p:spPr bwMode="auto">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5" name="任意多边形 195615"/>
              <p:cNvSpPr>
                <a:spLocks noChangeArrowheads="1"/>
              </p:cNvSpPr>
              <p:nvPr/>
            </p:nvSpPr>
            <p:spPr bwMode="auto">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3105" name="组合 195616"/>
            <p:cNvGrpSpPr/>
            <p:nvPr userDrawn="1"/>
          </p:nvGrpSpPr>
          <p:grpSpPr>
            <a:xfrm rot="10015322" flipH="1">
              <a:off x="4625" y="2382"/>
              <a:ext cx="709" cy="892"/>
              <a:chOff x="1727" y="866"/>
              <a:chExt cx="129" cy="157"/>
            </a:xfrm>
          </p:grpSpPr>
          <p:sp>
            <p:nvSpPr>
              <p:cNvPr id="70" name="任意多边形 195617"/>
              <p:cNvSpPr>
                <a:spLocks noChangeArrowheads="1"/>
              </p:cNvSpPr>
              <p:nvPr/>
            </p:nvSpPr>
            <p:spPr bwMode="auto">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1" name="任意多边形 195618"/>
              <p:cNvSpPr>
                <a:spLocks noChangeArrowheads="1"/>
              </p:cNvSpPr>
              <p:nvPr/>
            </p:nvSpPr>
            <p:spPr bwMode="auto">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2" name="任意多边形 195619"/>
              <p:cNvSpPr>
                <a:spLocks noChangeArrowheads="1"/>
              </p:cNvSpPr>
              <p:nvPr/>
            </p:nvSpPr>
            <p:spPr bwMode="auto">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63" name="任意多边形 195620"/>
            <p:cNvSpPr>
              <a:spLocks noChangeArrowheads="1"/>
            </p:cNvSpPr>
            <p:nvPr/>
          </p:nvSpPr>
          <p:spPr bwMode="auto">
            <a:xfrm>
              <a:off x="1217" y="2"/>
              <a:ext cx="862" cy="886"/>
            </a:xfrm>
            <a:custGeom>
              <a:avLst/>
              <a:gdLst>
                <a:gd name="T0" fmla="*/ 0 w 862"/>
                <a:gd name="T1" fmla="*/ 0 h 886"/>
                <a:gd name="T2" fmla="*/ 6 w 862"/>
                <a:gd name="T3" fmla="*/ 107 h 886"/>
                <a:gd name="T4" fmla="*/ 37 w 862"/>
                <a:gd name="T5" fmla="*/ 262 h 886"/>
                <a:gd name="T6" fmla="*/ 83 w 862"/>
                <a:gd name="T7" fmla="*/ 410 h 886"/>
                <a:gd name="T8" fmla="*/ 149 w 862"/>
                <a:gd name="T9" fmla="*/ 546 h 886"/>
                <a:gd name="T10" fmla="*/ 237 w 862"/>
                <a:gd name="T11" fmla="*/ 666 h 886"/>
                <a:gd name="T12" fmla="*/ 338 w 862"/>
                <a:gd name="T13" fmla="*/ 764 h 886"/>
                <a:gd name="T14" fmla="*/ 450 w 862"/>
                <a:gd name="T15" fmla="*/ 838 h 886"/>
                <a:gd name="T16" fmla="*/ 579 w 862"/>
                <a:gd name="T17" fmla="*/ 879 h 886"/>
                <a:gd name="T18" fmla="*/ 714 w 862"/>
                <a:gd name="T19" fmla="*/ 886 h 886"/>
                <a:gd name="T20" fmla="*/ 862 w 862"/>
                <a:gd name="T21" fmla="*/ 851 h 886"/>
                <a:gd name="T22" fmla="*/ 784 w 862"/>
                <a:gd name="T23" fmla="*/ 856 h 886"/>
                <a:gd name="T24" fmla="*/ 700 w 862"/>
                <a:gd name="T25" fmla="*/ 835 h 886"/>
                <a:gd name="T26" fmla="*/ 621 w 862"/>
                <a:gd name="T27" fmla="*/ 794 h 886"/>
                <a:gd name="T28" fmla="*/ 542 w 862"/>
                <a:gd name="T29" fmla="*/ 728 h 886"/>
                <a:gd name="T30" fmla="*/ 466 w 862"/>
                <a:gd name="T31" fmla="*/ 649 h 886"/>
                <a:gd name="T32" fmla="*/ 397 w 862"/>
                <a:gd name="T33" fmla="*/ 557 h 886"/>
                <a:gd name="T34" fmla="*/ 334 w 862"/>
                <a:gd name="T35" fmla="*/ 454 h 886"/>
                <a:gd name="T36" fmla="*/ 279 w 862"/>
                <a:gd name="T37" fmla="*/ 339 h 886"/>
                <a:gd name="T38" fmla="*/ 238 w 862"/>
                <a:gd name="T39" fmla="*/ 225 h 886"/>
                <a:gd name="T40" fmla="*/ 205 w 862"/>
                <a:gd name="T41" fmla="*/ 105 h 886"/>
                <a:gd name="T42" fmla="*/ 184 w 862"/>
                <a:gd name="T43" fmla="*/ 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4" name="任意多边形 195621"/>
            <p:cNvSpPr>
              <a:spLocks noChangeArrowheads="1"/>
            </p:cNvSpPr>
            <p:nvPr/>
          </p:nvSpPr>
          <p:spPr bwMode="auto">
            <a:xfrm rot="9832527" flipV="1">
              <a:off x="2158" y="102"/>
              <a:ext cx="681" cy="593"/>
            </a:xfrm>
            <a:custGeom>
              <a:avLst/>
              <a:gdLst>
                <a:gd name="T0" fmla="*/ 0 w 257"/>
                <a:gd name="T1" fmla="*/ 0 h 237"/>
                <a:gd name="T2" fmla="*/ 0 w 257"/>
                <a:gd name="T3" fmla="*/ 25 h 237"/>
                <a:gd name="T4" fmla="*/ 3 w 257"/>
                <a:gd name="T5" fmla="*/ 50 h 237"/>
                <a:gd name="T6" fmla="*/ 6 w 257"/>
                <a:gd name="T7" fmla="*/ 75 h 237"/>
                <a:gd name="T8" fmla="*/ 11 w 257"/>
                <a:gd name="T9" fmla="*/ 98 h 237"/>
                <a:gd name="T10" fmla="*/ 18 w 257"/>
                <a:gd name="T11" fmla="*/ 119 h 237"/>
                <a:gd name="T12" fmla="*/ 27 w 257"/>
                <a:gd name="T13" fmla="*/ 141 h 237"/>
                <a:gd name="T14" fmla="*/ 38 w 257"/>
                <a:gd name="T15" fmla="*/ 161 h 237"/>
                <a:gd name="T16" fmla="*/ 51 w 257"/>
                <a:gd name="T17" fmla="*/ 178 h 237"/>
                <a:gd name="T18" fmla="*/ 67 w 257"/>
                <a:gd name="T19" fmla="*/ 194 h 237"/>
                <a:gd name="T20" fmla="*/ 86 w 257"/>
                <a:gd name="T21" fmla="*/ 208 h 237"/>
                <a:gd name="T22" fmla="*/ 106 w 257"/>
                <a:gd name="T23" fmla="*/ 219 h 237"/>
                <a:gd name="T24" fmla="*/ 131 w 257"/>
                <a:gd name="T25" fmla="*/ 228 h 237"/>
                <a:gd name="T26" fmla="*/ 158 w 257"/>
                <a:gd name="T27" fmla="*/ 234 h 237"/>
                <a:gd name="T28" fmla="*/ 188 w 257"/>
                <a:gd name="T29" fmla="*/ 237 h 237"/>
                <a:gd name="T30" fmla="*/ 220 w 257"/>
                <a:gd name="T31" fmla="*/ 236 h 237"/>
                <a:gd name="T32" fmla="*/ 257 w 257"/>
                <a:gd name="T33" fmla="*/ 232 h 237"/>
                <a:gd name="T34" fmla="*/ 224 w 257"/>
                <a:gd name="T35" fmla="*/ 227 h 237"/>
                <a:gd name="T36" fmla="*/ 195 w 257"/>
                <a:gd name="T37" fmla="*/ 220 h 237"/>
                <a:gd name="T38" fmla="*/ 170 w 257"/>
                <a:gd name="T39" fmla="*/ 212 h 237"/>
                <a:gd name="T40" fmla="*/ 148 w 257"/>
                <a:gd name="T41" fmla="*/ 204 h 237"/>
                <a:gd name="T42" fmla="*/ 128 w 257"/>
                <a:gd name="T43" fmla="*/ 193 h 237"/>
                <a:gd name="T44" fmla="*/ 112 w 257"/>
                <a:gd name="T45" fmla="*/ 182 h 237"/>
                <a:gd name="T46" fmla="*/ 97 w 257"/>
                <a:gd name="T47" fmla="*/ 169 h 237"/>
                <a:gd name="T48" fmla="*/ 84 w 257"/>
                <a:gd name="T49" fmla="*/ 155 h 237"/>
                <a:gd name="T50" fmla="*/ 72 w 257"/>
                <a:gd name="T51" fmla="*/ 141 h 237"/>
                <a:gd name="T52" fmla="*/ 61 w 257"/>
                <a:gd name="T53" fmla="*/ 125 h 237"/>
                <a:gd name="T54" fmla="*/ 52 w 257"/>
                <a:gd name="T55" fmla="*/ 107 h 237"/>
                <a:gd name="T56" fmla="*/ 43 w 257"/>
                <a:gd name="T57" fmla="*/ 88 h 237"/>
                <a:gd name="T58" fmla="*/ 33 w 257"/>
                <a:gd name="T59" fmla="*/ 69 h 237"/>
                <a:gd name="T60" fmla="*/ 23 w 257"/>
                <a:gd name="T61" fmla="*/ 47 h 237"/>
                <a:gd name="T62" fmla="*/ 12 w 257"/>
                <a:gd name="T63" fmla="*/ 24 h 237"/>
                <a:gd name="T64" fmla="*/ 0 w 257"/>
                <a:gd name="T65"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5" name="任意多边形 195622"/>
            <p:cNvSpPr>
              <a:spLocks noChangeArrowheads="1"/>
            </p:cNvSpPr>
            <p:nvPr/>
          </p:nvSpPr>
          <p:spPr bwMode="auto">
            <a:xfrm rot="9832527" flipV="1">
              <a:off x="1997" y="858"/>
              <a:ext cx="330" cy="278"/>
            </a:xfrm>
            <a:custGeom>
              <a:avLst/>
              <a:gdLst>
                <a:gd name="T0" fmla="*/ 77 w 124"/>
                <a:gd name="T1" fmla="*/ 0 h 110"/>
                <a:gd name="T2" fmla="*/ 124 w 124"/>
                <a:gd name="T3" fmla="*/ 108 h 110"/>
                <a:gd name="T4" fmla="*/ 120 w 124"/>
                <a:gd name="T5" fmla="*/ 107 h 110"/>
                <a:gd name="T6" fmla="*/ 107 w 124"/>
                <a:gd name="T7" fmla="*/ 105 h 110"/>
                <a:gd name="T8" fmla="*/ 89 w 124"/>
                <a:gd name="T9" fmla="*/ 101 h 110"/>
                <a:gd name="T10" fmla="*/ 68 w 124"/>
                <a:gd name="T11" fmla="*/ 99 h 110"/>
                <a:gd name="T12" fmla="*/ 45 w 124"/>
                <a:gd name="T13" fmla="*/ 97 h 110"/>
                <a:gd name="T14" fmla="*/ 25 w 124"/>
                <a:gd name="T15" fmla="*/ 98 h 110"/>
                <a:gd name="T16" fmla="*/ 9 w 124"/>
                <a:gd name="T17" fmla="*/ 102 h 110"/>
                <a:gd name="T18" fmla="*/ 0 w 124"/>
                <a:gd name="T19" fmla="*/ 110 h 110"/>
                <a:gd name="T20" fmla="*/ 4 w 124"/>
                <a:gd name="T21" fmla="*/ 98 h 110"/>
                <a:gd name="T22" fmla="*/ 8 w 124"/>
                <a:gd name="T23" fmla="*/ 89 h 110"/>
                <a:gd name="T24" fmla="*/ 16 w 124"/>
                <a:gd name="T25" fmla="*/ 82 h 110"/>
                <a:gd name="T26" fmla="*/ 25 w 124"/>
                <a:gd name="T27" fmla="*/ 76 h 110"/>
                <a:gd name="T28" fmla="*/ 36 w 124"/>
                <a:gd name="T29" fmla="*/ 72 h 110"/>
                <a:gd name="T30" fmla="*/ 47 w 124"/>
                <a:gd name="T31" fmla="*/ 71 h 110"/>
                <a:gd name="T32" fmla="*/ 59 w 124"/>
                <a:gd name="T33" fmla="*/ 71 h 110"/>
                <a:gd name="T34" fmla="*/ 72 w 124"/>
                <a:gd name="T35" fmla="*/ 74 h 110"/>
                <a:gd name="T36" fmla="*/ 73 w 124"/>
                <a:gd name="T37" fmla="*/ 71 h 110"/>
                <a:gd name="T38" fmla="*/ 70 w 124"/>
                <a:gd name="T39" fmla="*/ 56 h 110"/>
                <a:gd name="T40" fmla="*/ 67 w 124"/>
                <a:gd name="T41" fmla="*/ 38 h 110"/>
                <a:gd name="T42" fmla="*/ 65 w 124"/>
                <a:gd name="T43" fmla="*/ 30 h 110"/>
                <a:gd name="T44" fmla="*/ 63 w 124"/>
                <a:gd name="T45" fmla="*/ 30 h 110"/>
                <a:gd name="T46" fmla="*/ 61 w 124"/>
                <a:gd name="T47" fmla="*/ 29 h 110"/>
                <a:gd name="T48" fmla="*/ 59 w 124"/>
                <a:gd name="T49" fmla="*/ 26 h 110"/>
                <a:gd name="T50" fmla="*/ 57 w 124"/>
                <a:gd name="T51" fmla="*/ 23 h 110"/>
                <a:gd name="T52" fmla="*/ 57 w 124"/>
                <a:gd name="T53" fmla="*/ 19 h 110"/>
                <a:gd name="T54" fmla="*/ 59 w 124"/>
                <a:gd name="T55" fmla="*/ 14 h 110"/>
                <a:gd name="T56" fmla="*/ 66 w 124"/>
                <a:gd name="T57" fmla="*/ 8 h 110"/>
                <a:gd name="T58" fmla="*/ 77 w 124"/>
                <a:gd name="T5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6" name="任意多边形 195623"/>
            <p:cNvSpPr>
              <a:spLocks noChangeArrowheads="1"/>
            </p:cNvSpPr>
            <p:nvPr/>
          </p:nvSpPr>
          <p:spPr bwMode="auto">
            <a:xfrm rot="9832527" flipV="1">
              <a:off x="2224" y="808"/>
              <a:ext cx="123" cy="233"/>
            </a:xfrm>
            <a:custGeom>
              <a:avLst/>
              <a:gdLst>
                <a:gd name="T0" fmla="*/ 31 w 46"/>
                <a:gd name="T1" fmla="*/ 0 h 94"/>
                <a:gd name="T2" fmla="*/ 20 w 46"/>
                <a:gd name="T3" fmla="*/ 38 h 94"/>
                <a:gd name="T4" fmla="*/ 15 w 46"/>
                <a:gd name="T5" fmla="*/ 62 h 94"/>
                <a:gd name="T6" fmla="*/ 11 w 46"/>
                <a:gd name="T7" fmla="*/ 79 h 94"/>
                <a:gd name="T8" fmla="*/ 0 w 46"/>
                <a:gd name="T9" fmla="*/ 94 h 94"/>
                <a:gd name="T10" fmla="*/ 12 w 46"/>
                <a:gd name="T11" fmla="*/ 88 h 94"/>
                <a:gd name="T12" fmla="*/ 23 w 46"/>
                <a:gd name="T13" fmla="*/ 80 h 94"/>
                <a:gd name="T14" fmla="*/ 32 w 46"/>
                <a:gd name="T15" fmla="*/ 69 h 94"/>
                <a:gd name="T16" fmla="*/ 40 w 46"/>
                <a:gd name="T17" fmla="*/ 57 h 94"/>
                <a:gd name="T18" fmla="*/ 45 w 46"/>
                <a:gd name="T19" fmla="*/ 44 h 94"/>
                <a:gd name="T20" fmla="*/ 46 w 46"/>
                <a:gd name="T21" fmla="*/ 30 h 94"/>
                <a:gd name="T22" fmla="*/ 42 w 46"/>
                <a:gd name="T23" fmla="*/ 15 h 94"/>
                <a:gd name="T24" fmla="*/ 31 w 4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7" name="任意多边形 195624"/>
            <p:cNvSpPr>
              <a:spLocks noChangeArrowheads="1"/>
            </p:cNvSpPr>
            <p:nvPr/>
          </p:nvSpPr>
          <p:spPr bwMode="auto">
            <a:xfrm>
              <a:off x="1603" y="0"/>
              <a:ext cx="124" cy="121"/>
            </a:xfrm>
            <a:custGeom>
              <a:avLst/>
              <a:gdLst>
                <a:gd name="T0" fmla="*/ 124 w 124"/>
                <a:gd name="T1" fmla="*/ 0 h 121"/>
                <a:gd name="T2" fmla="*/ 113 w 124"/>
                <a:gd name="T3" fmla="*/ 9 h 121"/>
                <a:gd name="T4" fmla="*/ 99 w 124"/>
                <a:gd name="T5" fmla="*/ 25 h 121"/>
                <a:gd name="T6" fmla="*/ 81 w 124"/>
                <a:gd name="T7" fmla="*/ 41 h 121"/>
                <a:gd name="T8" fmla="*/ 63 w 124"/>
                <a:gd name="T9" fmla="*/ 54 h 121"/>
                <a:gd name="T10" fmla="*/ 41 w 124"/>
                <a:gd name="T11" fmla="*/ 66 h 121"/>
                <a:gd name="T12" fmla="*/ 22 w 124"/>
                <a:gd name="T13" fmla="*/ 74 h 121"/>
                <a:gd name="T14" fmla="*/ 0 w 124"/>
                <a:gd name="T15" fmla="*/ 75 h 121"/>
                <a:gd name="T16" fmla="*/ 10 w 124"/>
                <a:gd name="T17" fmla="*/ 96 h 121"/>
                <a:gd name="T18" fmla="*/ 23 w 124"/>
                <a:gd name="T19" fmla="*/ 113 h 121"/>
                <a:gd name="T20" fmla="*/ 41 w 124"/>
                <a:gd name="T21" fmla="*/ 121 h 121"/>
                <a:gd name="T22" fmla="*/ 60 w 124"/>
                <a:gd name="T23" fmla="*/ 121 h 121"/>
                <a:gd name="T24" fmla="*/ 83 w 124"/>
                <a:gd name="T25" fmla="*/ 111 h 121"/>
                <a:gd name="T26" fmla="*/ 101 w 124"/>
                <a:gd name="T27" fmla="*/ 88 h 121"/>
                <a:gd name="T28" fmla="*/ 116 w 124"/>
                <a:gd name="T29" fmla="*/ 53 h 121"/>
                <a:gd name="T30" fmla="*/ 124 w 124"/>
                <a:gd name="T3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8" name="任意多边形 195625"/>
            <p:cNvSpPr>
              <a:spLocks noChangeArrowheads="1"/>
            </p:cNvSpPr>
            <p:nvPr/>
          </p:nvSpPr>
          <p:spPr bwMode="auto">
            <a:xfrm rot="9832527" flipV="1">
              <a:off x="2173" y="1238"/>
              <a:ext cx="393" cy="2300"/>
            </a:xfrm>
            <a:custGeom>
              <a:avLst/>
              <a:gdLst>
                <a:gd name="T0" fmla="*/ 0 w 149"/>
                <a:gd name="T1" fmla="*/ 0 h 704"/>
                <a:gd name="T2" fmla="*/ 6 w 149"/>
                <a:gd name="T3" fmla="*/ 6 h 704"/>
                <a:gd name="T4" fmla="*/ 16 w 149"/>
                <a:gd name="T5" fmla="*/ 14 h 704"/>
                <a:gd name="T6" fmla="*/ 28 w 149"/>
                <a:gd name="T7" fmla="*/ 24 h 704"/>
                <a:gd name="T8" fmla="*/ 41 w 149"/>
                <a:gd name="T9" fmla="*/ 37 h 704"/>
                <a:gd name="T10" fmla="*/ 58 w 149"/>
                <a:gd name="T11" fmla="*/ 53 h 704"/>
                <a:gd name="T12" fmla="*/ 73 w 149"/>
                <a:gd name="T13" fmla="*/ 70 h 704"/>
                <a:gd name="T14" fmla="*/ 88 w 149"/>
                <a:gd name="T15" fmla="*/ 90 h 704"/>
                <a:gd name="T16" fmla="*/ 100 w 149"/>
                <a:gd name="T17" fmla="*/ 113 h 704"/>
                <a:gd name="T18" fmla="*/ 112 w 149"/>
                <a:gd name="T19" fmla="*/ 137 h 704"/>
                <a:gd name="T20" fmla="*/ 120 w 149"/>
                <a:gd name="T21" fmla="*/ 165 h 704"/>
                <a:gd name="T22" fmla="*/ 124 w 149"/>
                <a:gd name="T23" fmla="*/ 196 h 704"/>
                <a:gd name="T24" fmla="*/ 126 w 149"/>
                <a:gd name="T25" fmla="*/ 228 h 704"/>
                <a:gd name="T26" fmla="*/ 120 w 149"/>
                <a:gd name="T27" fmla="*/ 264 h 704"/>
                <a:gd name="T28" fmla="*/ 109 w 149"/>
                <a:gd name="T29" fmla="*/ 302 h 704"/>
                <a:gd name="T30" fmla="*/ 92 w 149"/>
                <a:gd name="T31" fmla="*/ 342 h 704"/>
                <a:gd name="T32" fmla="*/ 67 w 149"/>
                <a:gd name="T33" fmla="*/ 386 h 704"/>
                <a:gd name="T34" fmla="*/ 39 w 149"/>
                <a:gd name="T35" fmla="*/ 436 h 704"/>
                <a:gd name="T36" fmla="*/ 21 w 149"/>
                <a:gd name="T37" fmla="*/ 482 h 704"/>
                <a:gd name="T38" fmla="*/ 10 w 149"/>
                <a:gd name="T39" fmla="*/ 525 h 704"/>
                <a:gd name="T40" fmla="*/ 6 w 149"/>
                <a:gd name="T41" fmla="*/ 566 h 704"/>
                <a:gd name="T42" fmla="*/ 6 w 149"/>
                <a:gd name="T43" fmla="*/ 605 h 704"/>
                <a:gd name="T44" fmla="*/ 8 w 149"/>
                <a:gd name="T45" fmla="*/ 641 h 704"/>
                <a:gd name="T46" fmla="*/ 12 w 149"/>
                <a:gd name="T47" fmla="*/ 673 h 704"/>
                <a:gd name="T48" fmla="*/ 14 w 149"/>
                <a:gd name="T49" fmla="*/ 704 h 704"/>
                <a:gd name="T50" fmla="*/ 41 w 149"/>
                <a:gd name="T51" fmla="*/ 688 h 704"/>
                <a:gd name="T52" fmla="*/ 39 w 149"/>
                <a:gd name="T53" fmla="*/ 680 h 704"/>
                <a:gd name="T54" fmla="*/ 36 w 149"/>
                <a:gd name="T55" fmla="*/ 657 h 704"/>
                <a:gd name="T56" fmla="*/ 33 w 149"/>
                <a:gd name="T57" fmla="*/ 622 h 704"/>
                <a:gd name="T58" fmla="*/ 35 w 149"/>
                <a:gd name="T59" fmla="*/ 575 h 704"/>
                <a:gd name="T60" fmla="*/ 41 w 149"/>
                <a:gd name="T61" fmla="*/ 519 h 704"/>
                <a:gd name="T62" fmla="*/ 58 w 149"/>
                <a:gd name="T63" fmla="*/ 455 h 704"/>
                <a:gd name="T64" fmla="*/ 86 w 149"/>
                <a:gd name="T65" fmla="*/ 386 h 704"/>
                <a:gd name="T66" fmla="*/ 129 w 149"/>
                <a:gd name="T67" fmla="*/ 313 h 704"/>
                <a:gd name="T68" fmla="*/ 143 w 149"/>
                <a:gd name="T69" fmla="*/ 279 h 704"/>
                <a:gd name="T70" fmla="*/ 149 w 149"/>
                <a:gd name="T71" fmla="*/ 235 h 704"/>
                <a:gd name="T72" fmla="*/ 144 w 149"/>
                <a:gd name="T73" fmla="*/ 184 h 704"/>
                <a:gd name="T74" fmla="*/ 131 w 149"/>
                <a:gd name="T75" fmla="*/ 134 h 704"/>
                <a:gd name="T76" fmla="*/ 109 w 149"/>
                <a:gd name="T77" fmla="*/ 85 h 704"/>
                <a:gd name="T78" fmla="*/ 81 w 149"/>
                <a:gd name="T79" fmla="*/ 44 h 704"/>
                <a:gd name="T80" fmla="*/ 44 w 149"/>
                <a:gd name="T81" fmla="*/ 14 h 704"/>
                <a:gd name="T82" fmla="*/ 0 w 149"/>
                <a:gd name="T83"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9" name="任意多边形 195626"/>
            <p:cNvSpPr>
              <a:spLocks noChangeArrowheads="1"/>
            </p:cNvSpPr>
            <p:nvPr/>
          </p:nvSpPr>
          <p:spPr bwMode="auto">
            <a:xfrm>
              <a:off x="0" y="1848"/>
              <a:ext cx="36" cy="132"/>
            </a:xfrm>
            <a:custGeom>
              <a:avLst/>
              <a:gdLst>
                <a:gd name="T0" fmla="*/ 0 w 36"/>
                <a:gd name="T1" fmla="*/ 0 h 132"/>
                <a:gd name="T2" fmla="*/ 36 w 36"/>
                <a:gd name="T3" fmla="*/ 12 h 132"/>
                <a:gd name="T4" fmla="*/ 0 w 36"/>
                <a:gd name="T5" fmla="*/ 132 h 132"/>
                <a:gd name="T6" fmla="*/ 0 w 36"/>
                <a:gd name="T7" fmla="*/ 0 h 132"/>
              </a:gdLst>
              <a:ahLst/>
              <a:cxnLst>
                <a:cxn ang="0">
                  <a:pos x="T0" y="T1"/>
                </a:cxn>
                <a:cxn ang="0">
                  <a:pos x="T2" y="T3"/>
                </a:cxn>
                <a:cxn ang="0">
                  <a:pos x="T4" y="T5"/>
                </a:cxn>
                <a:cxn ang="0">
                  <a:pos x="T6" y="T7"/>
                </a:cxn>
              </a:cxnLst>
              <a:rect l="0" t="0" r="r" b="b"/>
              <a:pathLst>
                <a:path w="36" h="132">
                  <a:moveTo>
                    <a:pt x="0" y="0"/>
                  </a:moveTo>
                  <a:lnTo>
                    <a:pt x="36" y="12"/>
                  </a:lnTo>
                  <a:lnTo>
                    <a:pt x="0" y="132"/>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195631" name="标题 195630"/>
          <p:cNvSpPr>
            <a:spLocks noGrp="1"/>
          </p:cNvSpPr>
          <p:nvPr>
            <p:ph type="ctrTitle"/>
          </p:nvPr>
        </p:nvSpPr>
        <p:spPr>
          <a:xfrm>
            <a:off x="2455863" y="596900"/>
            <a:ext cx="6192837" cy="3581400"/>
          </a:xfrm>
          <a:prstGeom prst="rect">
            <a:avLst/>
          </a:prstGeom>
          <a:noFill/>
          <a:ln w="9525">
            <a:noFill/>
          </a:ln>
        </p:spPr>
        <p:txBody>
          <a:bodyPr/>
          <a:lstStyle>
            <a:lvl1pPr lvl="0">
              <a:defRPr sz="5200" b="1" kern="1200"/>
            </a:lvl1pPr>
          </a:lstStyle>
          <a:p>
            <a:pPr lvl="0" fontAlgn="base"/>
            <a:r>
              <a:rPr lang="zh-CN" altLang="en-US" strike="noStrike" noProof="1"/>
              <a:t>单击此处编辑母版标题样式</a:t>
            </a:r>
            <a:endParaRPr lang="zh-CN" altLang="en-US" strike="noStrike" noProof="1"/>
          </a:p>
        </p:txBody>
      </p:sp>
      <p:sp>
        <p:nvSpPr>
          <p:cNvPr id="195632" name="副标题 195631"/>
          <p:cNvSpPr>
            <a:spLocks noGrp="1"/>
          </p:cNvSpPr>
          <p:nvPr>
            <p:ph type="subTitle" idx="1"/>
          </p:nvPr>
        </p:nvSpPr>
        <p:spPr>
          <a:xfrm>
            <a:off x="2489200" y="4279900"/>
            <a:ext cx="6146800" cy="1485900"/>
          </a:xfrm>
          <a:prstGeom prst="rect">
            <a:avLst/>
          </a:prstGeom>
          <a:noFill/>
          <a:ln w="9525">
            <a:noFill/>
          </a:ln>
        </p:spPr>
        <p:txBody>
          <a:bodyPr/>
          <a:lstStyle>
            <a:lvl1pPr marL="0" lvl="0" indent="0" algn="ctr">
              <a:buNone/>
              <a:defRPr b="1" kern="1200">
                <a:effectLst>
                  <a:outerShdw blurRad="38100" dist="38100" dir="2700000">
                    <a:srgbClr val="C0C0C0"/>
                  </a:outerShdw>
                </a:effectLst>
              </a:defRPr>
            </a:lvl1pPr>
            <a:lvl2pPr marL="457200" lvl="1" indent="-457200" algn="ctr">
              <a:buNone/>
              <a:defRPr b="1" kern="1200">
                <a:effectLst>
                  <a:outerShdw blurRad="38100" dist="38100" dir="2700000">
                    <a:srgbClr val="C0C0C0"/>
                  </a:outerShdw>
                </a:effectLst>
              </a:defRPr>
            </a:lvl2pPr>
            <a:lvl3pPr marL="914400" lvl="2" indent="-914400" algn="ctr">
              <a:buNone/>
              <a:defRPr b="1" kern="1200">
                <a:effectLst>
                  <a:outerShdw blurRad="38100" dist="38100" dir="2700000">
                    <a:srgbClr val="C0C0C0"/>
                  </a:outerShdw>
                </a:effectLst>
              </a:defRPr>
            </a:lvl3pPr>
            <a:lvl4pPr marL="1371600" lvl="3" indent="-1371600" algn="ctr">
              <a:buNone/>
              <a:defRPr b="1" kern="1200">
                <a:effectLst>
                  <a:outerShdw blurRad="38100" dist="38100" dir="2700000">
                    <a:srgbClr val="C0C0C0"/>
                  </a:outerShdw>
                </a:effectLst>
              </a:defRPr>
            </a:lvl4pPr>
            <a:lvl5pPr marL="1828800" lvl="4" indent="-1828800" algn="ctr">
              <a:buNone/>
              <a:defRPr b="1" kern="1200">
                <a:effectLst>
                  <a:outerShdw blurRad="38100" dist="38100" dir="2700000">
                    <a:srgbClr val="C0C0C0"/>
                  </a:outerShdw>
                </a:effectLst>
              </a:defRPr>
            </a:lvl5pPr>
          </a:lstStyle>
          <a:p>
            <a:pPr lvl="0" fontAlgn="base"/>
            <a:r>
              <a:rPr lang="zh-CN" altLang="en-US" strike="noStrike" noProof="1"/>
              <a:t>单击此处编辑母版副标题样式</a:t>
            </a:r>
            <a:endParaRPr lang="zh-CN" altLang="en-US" strike="noStrike" noProof="1"/>
          </a:p>
        </p:txBody>
      </p:sp>
      <p:sp>
        <p:nvSpPr>
          <p:cNvPr id="92" name="日期占位符 195627"/>
          <p:cNvSpPr>
            <a:spLocks noGrp="1"/>
          </p:cNvSpPr>
          <p:nvPr>
            <p:ph type="dt" sz="half" idx="2"/>
          </p:nvPr>
        </p:nvSpPr>
        <p:spPr>
          <a:xfrm>
            <a:off x="457200" y="6248400"/>
            <a:ext cx="2133600" cy="457200"/>
          </a:xfrm>
          <a:prstGeom prst="rect">
            <a:avLst/>
          </a:prstGeom>
          <a:noFill/>
          <a:ln w="9525">
            <a:noFill/>
          </a:ln>
        </p:spPr>
        <p:txBody>
          <a:bodyPr anchor="t"/>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93" name="页脚占位符 195628"/>
          <p:cNvSpPr>
            <a:spLocks noGrp="1"/>
          </p:cNvSpPr>
          <p:nvPr>
            <p:ph type="ftr" sz="quarter" idx="3"/>
          </p:nvPr>
        </p:nvSpPr>
        <p:spPr>
          <a:xfrm>
            <a:off x="3124200" y="6248400"/>
            <a:ext cx="2895600" cy="457200"/>
          </a:xfrm>
          <a:prstGeom prst="rect">
            <a:avLst/>
          </a:prstGeom>
          <a:noFill/>
          <a:ln w="9525">
            <a:noFill/>
          </a:ln>
        </p:spPr>
        <p:txBody>
          <a:bodyPr anchor="t"/>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94" name="灯片编号占位符 195629"/>
          <p:cNvSpPr>
            <a:spLocks noGrp="1"/>
          </p:cNvSpPr>
          <p:nvPr>
            <p:ph type="sldNum" sz="quarter" idx="4"/>
          </p:nvPr>
        </p:nvSpPr>
        <p:spPr>
          <a:xfrm>
            <a:off x="6553200" y="6243638"/>
            <a:ext cx="2133600" cy="457200"/>
          </a:xfrm>
          <a:prstGeom prst="rect">
            <a:avLst/>
          </a:prstGeom>
          <a:noFill/>
          <a:ln w="9525">
            <a:noFill/>
          </a:ln>
        </p:spPr>
        <p:txBody>
          <a:bodyPr vert="horz" wrap="square" lIns="91440" tIns="45720" rIns="91440" bIns="45720" numCol="1" anchor="t" anchorCtr="0" compatLnSpc="1"/>
          <a:p>
            <a:pPr algn="r" fontAlgn="base">
              <a:buNone/>
            </a:pPr>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Verdana" panose="020B0604030504040204" pitchFamily="34" charset="0"/>
            </a:endParaRPr>
          </a:p>
        </p:txBody>
      </p:sp>
    </p:spTree>
  </p:cSld>
  <p:clrMapOvr>
    <a:masterClrMapping/>
  </p:clrMapOvr>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5828" y="103188"/>
            <a:ext cx="2060972" cy="59531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42913" y="103188"/>
            <a:ext cx="6063439" cy="59531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4098" name="组合 195585"/>
          <p:cNvGrpSpPr/>
          <p:nvPr/>
        </p:nvGrpSpPr>
        <p:grpSpPr>
          <a:xfrm>
            <a:off x="0" y="0"/>
            <a:ext cx="8805863" cy="6858000"/>
            <a:chOff x="0" y="0"/>
            <a:chExt cx="5547" cy="4320"/>
          </a:xfrm>
        </p:grpSpPr>
        <p:grpSp>
          <p:nvGrpSpPr>
            <p:cNvPr id="4099" name="组合 195586"/>
            <p:cNvGrpSpPr/>
            <p:nvPr userDrawn="1"/>
          </p:nvGrpSpPr>
          <p:grpSpPr>
            <a:xfrm rot="-215207">
              <a:off x="3690" y="234"/>
              <a:ext cx="1857" cy="3625"/>
              <a:chOff x="3010" y="778"/>
              <a:chExt cx="1857" cy="3625"/>
            </a:xfrm>
          </p:grpSpPr>
          <p:sp>
            <p:nvSpPr>
              <p:cNvPr id="85" name="任意多边形 195587"/>
              <p:cNvSpPr>
                <a:spLocks noChangeArrowheads="1"/>
              </p:cNvSpPr>
              <p:nvPr/>
            </p:nvSpPr>
            <p:spPr bwMode="auto">
              <a:xfrm rot="12185230" flipV="1">
                <a:off x="3533" y="771"/>
                <a:ext cx="1333" cy="1485"/>
              </a:xfrm>
              <a:custGeom>
                <a:avLst/>
                <a:gdLst>
                  <a:gd name="T0" fmla="*/ 16 w 596"/>
                  <a:gd name="T1" fmla="*/ 370 h 666"/>
                  <a:gd name="T2" fmla="*/ 6 w 596"/>
                  <a:gd name="T3" fmla="*/ 341 h 666"/>
                  <a:gd name="T4" fmla="*/ 0 w 596"/>
                  <a:gd name="T5" fmla="*/ 289 h 666"/>
                  <a:gd name="T6" fmla="*/ 4 w 596"/>
                  <a:gd name="T7" fmla="*/ 222 h 666"/>
                  <a:gd name="T8" fmla="*/ 25 w 596"/>
                  <a:gd name="T9" fmla="*/ 151 h 666"/>
                  <a:gd name="T10" fmla="*/ 69 w 596"/>
                  <a:gd name="T11" fmla="*/ 84 h 666"/>
                  <a:gd name="T12" fmla="*/ 142 w 596"/>
                  <a:gd name="T13" fmla="*/ 31 h 666"/>
                  <a:gd name="T14" fmla="*/ 247 w 596"/>
                  <a:gd name="T15" fmla="*/ 2 h 666"/>
                  <a:gd name="T16" fmla="*/ 380 w 596"/>
                  <a:gd name="T17" fmla="*/ 9 h 666"/>
                  <a:gd name="T18" fmla="*/ 484 w 596"/>
                  <a:gd name="T19" fmla="*/ 68 h 666"/>
                  <a:gd name="T20" fmla="*/ 554 w 596"/>
                  <a:gd name="T21" fmla="*/ 165 h 666"/>
                  <a:gd name="T22" fmla="*/ 591 w 596"/>
                  <a:gd name="T23" fmla="*/ 284 h 666"/>
                  <a:gd name="T24" fmla="*/ 595 w 596"/>
                  <a:gd name="T25" fmla="*/ 409 h 666"/>
                  <a:gd name="T26" fmla="*/ 566 w 596"/>
                  <a:gd name="T27" fmla="*/ 525 h 666"/>
                  <a:gd name="T28" fmla="*/ 507 w 596"/>
                  <a:gd name="T29" fmla="*/ 615 h 666"/>
                  <a:gd name="T30" fmla="*/ 417 w 596"/>
                  <a:gd name="T31" fmla="*/ 663 h 666"/>
                  <a:gd name="T32" fmla="*/ 389 w 596"/>
                  <a:gd name="T33" fmla="*/ 659 h 666"/>
                  <a:gd name="T34" fmla="*/ 441 w 596"/>
                  <a:gd name="T35" fmla="*/ 617 h 666"/>
                  <a:gd name="T36" fmla="*/ 482 w 596"/>
                  <a:gd name="T37" fmla="*/ 544 h 666"/>
                  <a:gd name="T38" fmla="*/ 509 w 596"/>
                  <a:gd name="T39" fmla="*/ 454 h 666"/>
                  <a:gd name="T40" fmla="*/ 520 w 596"/>
                  <a:gd name="T41" fmla="*/ 355 h 666"/>
                  <a:gd name="T42" fmla="*/ 514 w 596"/>
                  <a:gd name="T43" fmla="*/ 258 h 666"/>
                  <a:gd name="T44" fmla="*/ 485 w 596"/>
                  <a:gd name="T45" fmla="*/ 174 h 666"/>
                  <a:gd name="T46" fmla="*/ 433 w 596"/>
                  <a:gd name="T47" fmla="*/ 112 h 666"/>
                  <a:gd name="T48" fmla="*/ 341 w 596"/>
                  <a:gd name="T49" fmla="*/ 75 h 666"/>
                  <a:gd name="T50" fmla="*/ 246 w 596"/>
                  <a:gd name="T51" fmla="*/ 61 h 666"/>
                  <a:gd name="T52" fmla="*/ 174 w 596"/>
                  <a:gd name="T53" fmla="*/ 71 h 666"/>
                  <a:gd name="T54" fmla="*/ 121 w 596"/>
                  <a:gd name="T55" fmla="*/ 101 h 666"/>
                  <a:gd name="T56" fmla="*/ 84 w 596"/>
                  <a:gd name="T57" fmla="*/ 149 h 666"/>
                  <a:gd name="T58" fmla="*/ 57 w 596"/>
                  <a:gd name="T59" fmla="*/ 206 h 666"/>
                  <a:gd name="T60" fmla="*/ 40 w 596"/>
                  <a:gd name="T61" fmla="*/ 272 h 666"/>
                  <a:gd name="T62" fmla="*/ 28 w 596"/>
                  <a:gd name="T63" fmla="*/ 339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6" name="任意多边形 195588"/>
              <p:cNvSpPr>
                <a:spLocks noChangeArrowheads="1"/>
              </p:cNvSpPr>
              <p:nvPr/>
            </p:nvSpPr>
            <p:spPr bwMode="auto">
              <a:xfrm rot="12185230" flipV="1">
                <a:off x="4028" y="1795"/>
                <a:ext cx="571" cy="531"/>
              </a:xfrm>
              <a:custGeom>
                <a:avLst/>
                <a:gdLst>
                  <a:gd name="T0" fmla="*/ 0 w 257"/>
                  <a:gd name="T1" fmla="*/ 0 h 237"/>
                  <a:gd name="T2" fmla="*/ 0 w 257"/>
                  <a:gd name="T3" fmla="*/ 25 h 237"/>
                  <a:gd name="T4" fmla="*/ 3 w 257"/>
                  <a:gd name="T5" fmla="*/ 50 h 237"/>
                  <a:gd name="T6" fmla="*/ 6 w 257"/>
                  <a:gd name="T7" fmla="*/ 75 h 237"/>
                  <a:gd name="T8" fmla="*/ 11 w 257"/>
                  <a:gd name="T9" fmla="*/ 98 h 237"/>
                  <a:gd name="T10" fmla="*/ 18 w 257"/>
                  <a:gd name="T11" fmla="*/ 119 h 237"/>
                  <a:gd name="T12" fmla="*/ 27 w 257"/>
                  <a:gd name="T13" fmla="*/ 141 h 237"/>
                  <a:gd name="T14" fmla="*/ 38 w 257"/>
                  <a:gd name="T15" fmla="*/ 161 h 237"/>
                  <a:gd name="T16" fmla="*/ 51 w 257"/>
                  <a:gd name="T17" fmla="*/ 178 h 237"/>
                  <a:gd name="T18" fmla="*/ 67 w 257"/>
                  <a:gd name="T19" fmla="*/ 194 h 237"/>
                  <a:gd name="T20" fmla="*/ 86 w 257"/>
                  <a:gd name="T21" fmla="*/ 208 h 237"/>
                  <a:gd name="T22" fmla="*/ 106 w 257"/>
                  <a:gd name="T23" fmla="*/ 219 h 237"/>
                  <a:gd name="T24" fmla="*/ 131 w 257"/>
                  <a:gd name="T25" fmla="*/ 228 h 237"/>
                  <a:gd name="T26" fmla="*/ 158 w 257"/>
                  <a:gd name="T27" fmla="*/ 234 h 237"/>
                  <a:gd name="T28" fmla="*/ 188 w 257"/>
                  <a:gd name="T29" fmla="*/ 237 h 237"/>
                  <a:gd name="T30" fmla="*/ 220 w 257"/>
                  <a:gd name="T31" fmla="*/ 236 h 237"/>
                  <a:gd name="T32" fmla="*/ 257 w 257"/>
                  <a:gd name="T33" fmla="*/ 232 h 237"/>
                  <a:gd name="T34" fmla="*/ 224 w 257"/>
                  <a:gd name="T35" fmla="*/ 227 h 237"/>
                  <a:gd name="T36" fmla="*/ 195 w 257"/>
                  <a:gd name="T37" fmla="*/ 220 h 237"/>
                  <a:gd name="T38" fmla="*/ 170 w 257"/>
                  <a:gd name="T39" fmla="*/ 212 h 237"/>
                  <a:gd name="T40" fmla="*/ 148 w 257"/>
                  <a:gd name="T41" fmla="*/ 204 h 237"/>
                  <a:gd name="T42" fmla="*/ 128 w 257"/>
                  <a:gd name="T43" fmla="*/ 193 h 237"/>
                  <a:gd name="T44" fmla="*/ 112 w 257"/>
                  <a:gd name="T45" fmla="*/ 182 h 237"/>
                  <a:gd name="T46" fmla="*/ 97 w 257"/>
                  <a:gd name="T47" fmla="*/ 169 h 237"/>
                  <a:gd name="T48" fmla="*/ 84 w 257"/>
                  <a:gd name="T49" fmla="*/ 155 h 237"/>
                  <a:gd name="T50" fmla="*/ 72 w 257"/>
                  <a:gd name="T51" fmla="*/ 141 h 237"/>
                  <a:gd name="T52" fmla="*/ 61 w 257"/>
                  <a:gd name="T53" fmla="*/ 125 h 237"/>
                  <a:gd name="T54" fmla="*/ 52 w 257"/>
                  <a:gd name="T55" fmla="*/ 107 h 237"/>
                  <a:gd name="T56" fmla="*/ 43 w 257"/>
                  <a:gd name="T57" fmla="*/ 88 h 237"/>
                  <a:gd name="T58" fmla="*/ 33 w 257"/>
                  <a:gd name="T59" fmla="*/ 69 h 237"/>
                  <a:gd name="T60" fmla="*/ 23 w 257"/>
                  <a:gd name="T61" fmla="*/ 47 h 237"/>
                  <a:gd name="T62" fmla="*/ 12 w 257"/>
                  <a:gd name="T63" fmla="*/ 24 h 237"/>
                  <a:gd name="T64" fmla="*/ 0 w 257"/>
                  <a:gd name="T65"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7" name="任意多边形 195589"/>
              <p:cNvSpPr>
                <a:spLocks noChangeArrowheads="1"/>
              </p:cNvSpPr>
              <p:nvPr/>
            </p:nvSpPr>
            <p:spPr bwMode="auto">
              <a:xfrm rot="12185230" flipV="1">
                <a:off x="3637" y="2160"/>
                <a:ext cx="277" cy="249"/>
              </a:xfrm>
              <a:custGeom>
                <a:avLst/>
                <a:gdLst>
                  <a:gd name="T0" fmla="*/ 77 w 124"/>
                  <a:gd name="T1" fmla="*/ 0 h 110"/>
                  <a:gd name="T2" fmla="*/ 124 w 124"/>
                  <a:gd name="T3" fmla="*/ 108 h 110"/>
                  <a:gd name="T4" fmla="*/ 120 w 124"/>
                  <a:gd name="T5" fmla="*/ 107 h 110"/>
                  <a:gd name="T6" fmla="*/ 107 w 124"/>
                  <a:gd name="T7" fmla="*/ 105 h 110"/>
                  <a:gd name="T8" fmla="*/ 89 w 124"/>
                  <a:gd name="T9" fmla="*/ 101 h 110"/>
                  <a:gd name="T10" fmla="*/ 68 w 124"/>
                  <a:gd name="T11" fmla="*/ 99 h 110"/>
                  <a:gd name="T12" fmla="*/ 45 w 124"/>
                  <a:gd name="T13" fmla="*/ 97 h 110"/>
                  <a:gd name="T14" fmla="*/ 25 w 124"/>
                  <a:gd name="T15" fmla="*/ 98 h 110"/>
                  <a:gd name="T16" fmla="*/ 9 w 124"/>
                  <a:gd name="T17" fmla="*/ 102 h 110"/>
                  <a:gd name="T18" fmla="*/ 0 w 124"/>
                  <a:gd name="T19" fmla="*/ 110 h 110"/>
                  <a:gd name="T20" fmla="*/ 4 w 124"/>
                  <a:gd name="T21" fmla="*/ 98 h 110"/>
                  <a:gd name="T22" fmla="*/ 8 w 124"/>
                  <a:gd name="T23" fmla="*/ 89 h 110"/>
                  <a:gd name="T24" fmla="*/ 16 w 124"/>
                  <a:gd name="T25" fmla="*/ 82 h 110"/>
                  <a:gd name="T26" fmla="*/ 25 w 124"/>
                  <a:gd name="T27" fmla="*/ 76 h 110"/>
                  <a:gd name="T28" fmla="*/ 36 w 124"/>
                  <a:gd name="T29" fmla="*/ 72 h 110"/>
                  <a:gd name="T30" fmla="*/ 47 w 124"/>
                  <a:gd name="T31" fmla="*/ 71 h 110"/>
                  <a:gd name="T32" fmla="*/ 59 w 124"/>
                  <a:gd name="T33" fmla="*/ 71 h 110"/>
                  <a:gd name="T34" fmla="*/ 72 w 124"/>
                  <a:gd name="T35" fmla="*/ 74 h 110"/>
                  <a:gd name="T36" fmla="*/ 73 w 124"/>
                  <a:gd name="T37" fmla="*/ 71 h 110"/>
                  <a:gd name="T38" fmla="*/ 70 w 124"/>
                  <a:gd name="T39" fmla="*/ 56 h 110"/>
                  <a:gd name="T40" fmla="*/ 67 w 124"/>
                  <a:gd name="T41" fmla="*/ 38 h 110"/>
                  <a:gd name="T42" fmla="*/ 65 w 124"/>
                  <a:gd name="T43" fmla="*/ 30 h 110"/>
                  <a:gd name="T44" fmla="*/ 63 w 124"/>
                  <a:gd name="T45" fmla="*/ 30 h 110"/>
                  <a:gd name="T46" fmla="*/ 61 w 124"/>
                  <a:gd name="T47" fmla="*/ 29 h 110"/>
                  <a:gd name="T48" fmla="*/ 59 w 124"/>
                  <a:gd name="T49" fmla="*/ 26 h 110"/>
                  <a:gd name="T50" fmla="*/ 57 w 124"/>
                  <a:gd name="T51" fmla="*/ 23 h 110"/>
                  <a:gd name="T52" fmla="*/ 57 w 124"/>
                  <a:gd name="T53" fmla="*/ 19 h 110"/>
                  <a:gd name="T54" fmla="*/ 59 w 124"/>
                  <a:gd name="T55" fmla="*/ 14 h 110"/>
                  <a:gd name="T56" fmla="*/ 66 w 124"/>
                  <a:gd name="T57" fmla="*/ 8 h 110"/>
                  <a:gd name="T58" fmla="*/ 77 w 124"/>
                  <a:gd name="T5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8" name="任意多边形 195590"/>
              <p:cNvSpPr>
                <a:spLocks noChangeArrowheads="1"/>
              </p:cNvSpPr>
              <p:nvPr/>
            </p:nvSpPr>
            <p:spPr bwMode="auto">
              <a:xfrm rot="12185230" flipV="1">
                <a:off x="3978" y="970"/>
                <a:ext cx="245" cy="347"/>
              </a:xfrm>
              <a:custGeom>
                <a:avLst/>
                <a:gdLst>
                  <a:gd name="T0" fmla="*/ 0 w 109"/>
                  <a:gd name="T1" fmla="*/ 0 h 156"/>
                  <a:gd name="T2" fmla="*/ 5 w 109"/>
                  <a:gd name="T3" fmla="*/ 1 h 156"/>
                  <a:gd name="T4" fmla="*/ 18 w 109"/>
                  <a:gd name="T5" fmla="*/ 5 h 156"/>
                  <a:gd name="T6" fmla="*/ 37 w 109"/>
                  <a:gd name="T7" fmla="*/ 12 h 156"/>
                  <a:gd name="T8" fmla="*/ 58 w 109"/>
                  <a:gd name="T9" fmla="*/ 24 h 156"/>
                  <a:gd name="T10" fmla="*/ 78 w 109"/>
                  <a:gd name="T11" fmla="*/ 44 h 156"/>
                  <a:gd name="T12" fmla="*/ 96 w 109"/>
                  <a:gd name="T13" fmla="*/ 71 h 156"/>
                  <a:gd name="T14" fmla="*/ 107 w 109"/>
                  <a:gd name="T15" fmla="*/ 108 h 156"/>
                  <a:gd name="T16" fmla="*/ 109 w 109"/>
                  <a:gd name="T17" fmla="*/ 156 h 156"/>
                  <a:gd name="T18" fmla="*/ 105 w 109"/>
                  <a:gd name="T19" fmla="*/ 156 h 156"/>
                  <a:gd name="T20" fmla="*/ 99 w 109"/>
                  <a:gd name="T21" fmla="*/ 156 h 156"/>
                  <a:gd name="T22" fmla="*/ 93 w 109"/>
                  <a:gd name="T23" fmla="*/ 156 h 156"/>
                  <a:gd name="T24" fmla="*/ 87 w 109"/>
                  <a:gd name="T25" fmla="*/ 154 h 156"/>
                  <a:gd name="T26" fmla="*/ 81 w 109"/>
                  <a:gd name="T27" fmla="*/ 153 h 156"/>
                  <a:gd name="T28" fmla="*/ 74 w 109"/>
                  <a:gd name="T29" fmla="*/ 150 h 156"/>
                  <a:gd name="T30" fmla="*/ 66 w 109"/>
                  <a:gd name="T31" fmla="*/ 145 h 156"/>
                  <a:gd name="T32" fmla="*/ 58 w 109"/>
                  <a:gd name="T33" fmla="*/ 139 h 156"/>
                  <a:gd name="T34" fmla="*/ 53 w 109"/>
                  <a:gd name="T35" fmla="*/ 126 h 156"/>
                  <a:gd name="T36" fmla="*/ 53 w 109"/>
                  <a:gd name="T37" fmla="*/ 111 h 156"/>
                  <a:gd name="T38" fmla="*/ 56 w 109"/>
                  <a:gd name="T39" fmla="*/ 96 h 156"/>
                  <a:gd name="T40" fmla="*/ 59 w 109"/>
                  <a:gd name="T41" fmla="*/ 80 h 156"/>
                  <a:gd name="T42" fmla="*/ 56 w 109"/>
                  <a:gd name="T43" fmla="*/ 62 h 156"/>
                  <a:gd name="T44" fmla="*/ 48 w 109"/>
                  <a:gd name="T45" fmla="*/ 43 h 156"/>
                  <a:gd name="T46" fmla="*/ 31 w 109"/>
                  <a:gd name="T47" fmla="*/ 23 h 156"/>
                  <a:gd name="T48" fmla="*/ 0 w 109"/>
                  <a:gd name="T4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9" name="任意多边形 195591"/>
              <p:cNvSpPr>
                <a:spLocks noChangeArrowheads="1"/>
              </p:cNvSpPr>
              <p:nvPr/>
            </p:nvSpPr>
            <p:spPr bwMode="auto">
              <a:xfrm rot="12185230" flipV="1">
                <a:off x="3838" y="2205"/>
                <a:ext cx="103" cy="209"/>
              </a:xfrm>
              <a:custGeom>
                <a:avLst/>
                <a:gdLst>
                  <a:gd name="T0" fmla="*/ 31 w 46"/>
                  <a:gd name="T1" fmla="*/ 0 h 94"/>
                  <a:gd name="T2" fmla="*/ 20 w 46"/>
                  <a:gd name="T3" fmla="*/ 38 h 94"/>
                  <a:gd name="T4" fmla="*/ 15 w 46"/>
                  <a:gd name="T5" fmla="*/ 62 h 94"/>
                  <a:gd name="T6" fmla="*/ 11 w 46"/>
                  <a:gd name="T7" fmla="*/ 79 h 94"/>
                  <a:gd name="T8" fmla="*/ 0 w 46"/>
                  <a:gd name="T9" fmla="*/ 94 h 94"/>
                  <a:gd name="T10" fmla="*/ 12 w 46"/>
                  <a:gd name="T11" fmla="*/ 88 h 94"/>
                  <a:gd name="T12" fmla="*/ 23 w 46"/>
                  <a:gd name="T13" fmla="*/ 80 h 94"/>
                  <a:gd name="T14" fmla="*/ 32 w 46"/>
                  <a:gd name="T15" fmla="*/ 69 h 94"/>
                  <a:gd name="T16" fmla="*/ 40 w 46"/>
                  <a:gd name="T17" fmla="*/ 57 h 94"/>
                  <a:gd name="T18" fmla="*/ 45 w 46"/>
                  <a:gd name="T19" fmla="*/ 44 h 94"/>
                  <a:gd name="T20" fmla="*/ 46 w 46"/>
                  <a:gd name="T21" fmla="*/ 30 h 94"/>
                  <a:gd name="T22" fmla="*/ 42 w 46"/>
                  <a:gd name="T23" fmla="*/ 15 h 94"/>
                  <a:gd name="T24" fmla="*/ 31 w 4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0" name="任意多边形 195592"/>
              <p:cNvSpPr>
                <a:spLocks noChangeArrowheads="1"/>
              </p:cNvSpPr>
              <p:nvPr/>
            </p:nvSpPr>
            <p:spPr bwMode="auto">
              <a:xfrm rot="12185230" flipV="1">
                <a:off x="3891" y="1320"/>
                <a:ext cx="120" cy="90"/>
              </a:xfrm>
              <a:custGeom>
                <a:avLst/>
                <a:gdLst>
                  <a:gd name="T0" fmla="*/ 0 w 54"/>
                  <a:gd name="T1" fmla="*/ 0 h 40"/>
                  <a:gd name="T2" fmla="*/ 1 w 54"/>
                  <a:gd name="T3" fmla="*/ 1 h 40"/>
                  <a:gd name="T4" fmla="*/ 6 w 54"/>
                  <a:gd name="T5" fmla="*/ 3 h 40"/>
                  <a:gd name="T6" fmla="*/ 13 w 54"/>
                  <a:gd name="T7" fmla="*/ 8 h 40"/>
                  <a:gd name="T8" fmla="*/ 21 w 54"/>
                  <a:gd name="T9" fmla="*/ 12 h 40"/>
                  <a:gd name="T10" fmla="*/ 29 w 54"/>
                  <a:gd name="T11" fmla="*/ 15 h 40"/>
                  <a:gd name="T12" fmla="*/ 38 w 54"/>
                  <a:gd name="T13" fmla="*/ 17 h 40"/>
                  <a:gd name="T14" fmla="*/ 46 w 54"/>
                  <a:gd name="T15" fmla="*/ 18 h 40"/>
                  <a:gd name="T16" fmla="*/ 54 w 54"/>
                  <a:gd name="T17" fmla="*/ 16 h 40"/>
                  <a:gd name="T18" fmla="*/ 53 w 54"/>
                  <a:gd name="T19" fmla="*/ 25 h 40"/>
                  <a:gd name="T20" fmla="*/ 50 w 54"/>
                  <a:gd name="T21" fmla="*/ 33 h 40"/>
                  <a:gd name="T22" fmla="*/ 44 w 54"/>
                  <a:gd name="T23" fmla="*/ 38 h 40"/>
                  <a:gd name="T24" fmla="*/ 37 w 54"/>
                  <a:gd name="T25" fmla="*/ 40 h 40"/>
                  <a:gd name="T26" fmla="*/ 28 w 54"/>
                  <a:gd name="T27" fmla="*/ 39 h 40"/>
                  <a:gd name="T28" fmla="*/ 19 w 54"/>
                  <a:gd name="T29" fmla="*/ 32 h 40"/>
                  <a:gd name="T30" fmla="*/ 10 w 54"/>
                  <a:gd name="T31" fmla="*/ 20 h 40"/>
                  <a:gd name="T32" fmla="*/ 0 w 54"/>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1" name="任意多边形 195593"/>
              <p:cNvSpPr>
                <a:spLocks noChangeArrowheads="1"/>
              </p:cNvSpPr>
              <p:nvPr/>
            </p:nvSpPr>
            <p:spPr bwMode="auto">
              <a:xfrm rot="12185230" flipV="1">
                <a:off x="3010" y="2344"/>
                <a:ext cx="330" cy="2059"/>
              </a:xfrm>
              <a:custGeom>
                <a:avLst/>
                <a:gdLst>
                  <a:gd name="T0" fmla="*/ 0 w 149"/>
                  <a:gd name="T1" fmla="*/ 0 h 704"/>
                  <a:gd name="T2" fmla="*/ 6 w 149"/>
                  <a:gd name="T3" fmla="*/ 6 h 704"/>
                  <a:gd name="T4" fmla="*/ 16 w 149"/>
                  <a:gd name="T5" fmla="*/ 14 h 704"/>
                  <a:gd name="T6" fmla="*/ 28 w 149"/>
                  <a:gd name="T7" fmla="*/ 24 h 704"/>
                  <a:gd name="T8" fmla="*/ 41 w 149"/>
                  <a:gd name="T9" fmla="*/ 37 h 704"/>
                  <a:gd name="T10" fmla="*/ 58 w 149"/>
                  <a:gd name="T11" fmla="*/ 53 h 704"/>
                  <a:gd name="T12" fmla="*/ 73 w 149"/>
                  <a:gd name="T13" fmla="*/ 70 h 704"/>
                  <a:gd name="T14" fmla="*/ 88 w 149"/>
                  <a:gd name="T15" fmla="*/ 90 h 704"/>
                  <a:gd name="T16" fmla="*/ 100 w 149"/>
                  <a:gd name="T17" fmla="*/ 113 h 704"/>
                  <a:gd name="T18" fmla="*/ 112 w 149"/>
                  <a:gd name="T19" fmla="*/ 137 h 704"/>
                  <a:gd name="T20" fmla="*/ 120 w 149"/>
                  <a:gd name="T21" fmla="*/ 165 h 704"/>
                  <a:gd name="T22" fmla="*/ 124 w 149"/>
                  <a:gd name="T23" fmla="*/ 196 h 704"/>
                  <a:gd name="T24" fmla="*/ 126 w 149"/>
                  <a:gd name="T25" fmla="*/ 228 h 704"/>
                  <a:gd name="T26" fmla="*/ 120 w 149"/>
                  <a:gd name="T27" fmla="*/ 264 h 704"/>
                  <a:gd name="T28" fmla="*/ 109 w 149"/>
                  <a:gd name="T29" fmla="*/ 302 h 704"/>
                  <a:gd name="T30" fmla="*/ 92 w 149"/>
                  <a:gd name="T31" fmla="*/ 342 h 704"/>
                  <a:gd name="T32" fmla="*/ 67 w 149"/>
                  <a:gd name="T33" fmla="*/ 386 h 704"/>
                  <a:gd name="T34" fmla="*/ 39 w 149"/>
                  <a:gd name="T35" fmla="*/ 436 h 704"/>
                  <a:gd name="T36" fmla="*/ 21 w 149"/>
                  <a:gd name="T37" fmla="*/ 482 h 704"/>
                  <a:gd name="T38" fmla="*/ 10 w 149"/>
                  <a:gd name="T39" fmla="*/ 525 h 704"/>
                  <a:gd name="T40" fmla="*/ 6 w 149"/>
                  <a:gd name="T41" fmla="*/ 566 h 704"/>
                  <a:gd name="T42" fmla="*/ 6 w 149"/>
                  <a:gd name="T43" fmla="*/ 605 h 704"/>
                  <a:gd name="T44" fmla="*/ 8 w 149"/>
                  <a:gd name="T45" fmla="*/ 641 h 704"/>
                  <a:gd name="T46" fmla="*/ 12 w 149"/>
                  <a:gd name="T47" fmla="*/ 673 h 704"/>
                  <a:gd name="T48" fmla="*/ 14 w 149"/>
                  <a:gd name="T49" fmla="*/ 704 h 704"/>
                  <a:gd name="T50" fmla="*/ 41 w 149"/>
                  <a:gd name="T51" fmla="*/ 688 h 704"/>
                  <a:gd name="T52" fmla="*/ 39 w 149"/>
                  <a:gd name="T53" fmla="*/ 680 h 704"/>
                  <a:gd name="T54" fmla="*/ 36 w 149"/>
                  <a:gd name="T55" fmla="*/ 657 h 704"/>
                  <a:gd name="T56" fmla="*/ 33 w 149"/>
                  <a:gd name="T57" fmla="*/ 622 h 704"/>
                  <a:gd name="T58" fmla="*/ 35 w 149"/>
                  <a:gd name="T59" fmla="*/ 575 h 704"/>
                  <a:gd name="T60" fmla="*/ 41 w 149"/>
                  <a:gd name="T61" fmla="*/ 519 h 704"/>
                  <a:gd name="T62" fmla="*/ 58 w 149"/>
                  <a:gd name="T63" fmla="*/ 455 h 704"/>
                  <a:gd name="T64" fmla="*/ 86 w 149"/>
                  <a:gd name="T65" fmla="*/ 386 h 704"/>
                  <a:gd name="T66" fmla="*/ 129 w 149"/>
                  <a:gd name="T67" fmla="*/ 313 h 704"/>
                  <a:gd name="T68" fmla="*/ 143 w 149"/>
                  <a:gd name="T69" fmla="*/ 279 h 704"/>
                  <a:gd name="T70" fmla="*/ 149 w 149"/>
                  <a:gd name="T71" fmla="*/ 235 h 704"/>
                  <a:gd name="T72" fmla="*/ 144 w 149"/>
                  <a:gd name="T73" fmla="*/ 184 h 704"/>
                  <a:gd name="T74" fmla="*/ 131 w 149"/>
                  <a:gd name="T75" fmla="*/ 134 h 704"/>
                  <a:gd name="T76" fmla="*/ 109 w 149"/>
                  <a:gd name="T77" fmla="*/ 85 h 704"/>
                  <a:gd name="T78" fmla="*/ 81 w 149"/>
                  <a:gd name="T79" fmla="*/ 44 h 704"/>
                  <a:gd name="T80" fmla="*/ 44 w 149"/>
                  <a:gd name="T81" fmla="*/ 14 h 704"/>
                  <a:gd name="T82" fmla="*/ 0 w 149"/>
                  <a:gd name="T83"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52" name="任意多边形 195594"/>
            <p:cNvSpPr>
              <a:spLocks noChangeArrowheads="1"/>
            </p:cNvSpPr>
            <p:nvPr/>
          </p:nvSpPr>
          <p:spPr bwMode="auto">
            <a:xfrm rot="373331" flipH="1">
              <a:off x="22" y="1957"/>
              <a:ext cx="323" cy="649"/>
            </a:xfrm>
            <a:custGeom>
              <a:avLst/>
              <a:gdLst>
                <a:gd name="T0" fmla="*/ 94 w 128"/>
                <a:gd name="T1" fmla="*/ 0 h 217"/>
                <a:gd name="T2" fmla="*/ 105 w 128"/>
                <a:gd name="T3" fmla="*/ 9 h 217"/>
                <a:gd name="T4" fmla="*/ 115 w 128"/>
                <a:gd name="T5" fmla="*/ 27 h 217"/>
                <a:gd name="T6" fmla="*/ 123 w 128"/>
                <a:gd name="T7" fmla="*/ 50 h 217"/>
                <a:gd name="T8" fmla="*/ 128 w 128"/>
                <a:gd name="T9" fmla="*/ 78 h 217"/>
                <a:gd name="T10" fmla="*/ 127 w 128"/>
                <a:gd name="T11" fmla="*/ 111 h 217"/>
                <a:gd name="T12" fmla="*/ 116 w 128"/>
                <a:gd name="T13" fmla="*/ 145 h 217"/>
                <a:gd name="T14" fmla="*/ 94 w 128"/>
                <a:gd name="T15" fmla="*/ 181 h 217"/>
                <a:gd name="T16" fmla="*/ 60 w 128"/>
                <a:gd name="T17" fmla="*/ 217 h 217"/>
                <a:gd name="T18" fmla="*/ 49 w 128"/>
                <a:gd name="T19" fmla="*/ 213 h 217"/>
                <a:gd name="T20" fmla="*/ 38 w 128"/>
                <a:gd name="T21" fmla="*/ 210 h 217"/>
                <a:gd name="T22" fmla="*/ 26 w 128"/>
                <a:gd name="T23" fmla="*/ 205 h 217"/>
                <a:gd name="T24" fmla="*/ 16 w 128"/>
                <a:gd name="T25" fmla="*/ 201 h 217"/>
                <a:gd name="T26" fmla="*/ 8 w 128"/>
                <a:gd name="T27" fmla="*/ 196 h 217"/>
                <a:gd name="T28" fmla="*/ 2 w 128"/>
                <a:gd name="T29" fmla="*/ 190 h 217"/>
                <a:gd name="T30" fmla="*/ 0 w 128"/>
                <a:gd name="T31" fmla="*/ 183 h 217"/>
                <a:gd name="T32" fmla="*/ 1 w 128"/>
                <a:gd name="T33" fmla="*/ 178 h 217"/>
                <a:gd name="T34" fmla="*/ 13 w 128"/>
                <a:gd name="T35" fmla="*/ 171 h 217"/>
                <a:gd name="T36" fmla="*/ 29 w 128"/>
                <a:gd name="T37" fmla="*/ 161 h 217"/>
                <a:gd name="T38" fmla="*/ 46 w 128"/>
                <a:gd name="T39" fmla="*/ 150 h 217"/>
                <a:gd name="T40" fmla="*/ 63 w 128"/>
                <a:gd name="T41" fmla="*/ 134 h 217"/>
                <a:gd name="T42" fmla="*/ 79 w 128"/>
                <a:gd name="T43" fmla="*/ 112 h 217"/>
                <a:gd name="T44" fmla="*/ 91 w 128"/>
                <a:gd name="T45" fmla="*/ 83 h 217"/>
                <a:gd name="T46" fmla="*/ 97 w 128"/>
                <a:gd name="T47" fmla="*/ 46 h 217"/>
                <a:gd name="T48" fmla="*/ 94 w 128"/>
                <a:gd name="T49"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3" name="任意多边形 195595"/>
            <p:cNvSpPr>
              <a:spLocks noChangeArrowheads="1"/>
            </p:cNvSpPr>
            <p:nvPr/>
          </p:nvSpPr>
          <p:spPr bwMode="auto">
            <a:xfrm>
              <a:off x="168" y="1260"/>
              <a:ext cx="1259" cy="1532"/>
            </a:xfrm>
            <a:custGeom>
              <a:avLst/>
              <a:gdLst>
                <a:gd name="T0" fmla="*/ 891 w 1259"/>
                <a:gd name="T1" fmla="*/ 1532 h 1532"/>
                <a:gd name="T2" fmla="*/ 954 w 1259"/>
                <a:gd name="T3" fmla="*/ 1452 h 1532"/>
                <a:gd name="T4" fmla="*/ 1032 w 1259"/>
                <a:gd name="T5" fmla="*/ 1338 h 1532"/>
                <a:gd name="T6" fmla="*/ 1115 w 1259"/>
                <a:gd name="T7" fmla="*/ 1188 h 1532"/>
                <a:gd name="T8" fmla="*/ 1194 w 1259"/>
                <a:gd name="T9" fmla="*/ 1023 h 1532"/>
                <a:gd name="T10" fmla="*/ 1244 w 1259"/>
                <a:gd name="T11" fmla="*/ 841 h 1532"/>
                <a:gd name="T12" fmla="*/ 1259 w 1259"/>
                <a:gd name="T13" fmla="*/ 647 h 1532"/>
                <a:gd name="T14" fmla="*/ 1230 w 1259"/>
                <a:gd name="T15" fmla="*/ 463 h 1532"/>
                <a:gd name="T16" fmla="*/ 1140 w 1259"/>
                <a:gd name="T17" fmla="*/ 294 h 1532"/>
                <a:gd name="T18" fmla="*/ 1043 w 1259"/>
                <a:gd name="T19" fmla="*/ 190 h 1532"/>
                <a:gd name="T20" fmla="*/ 961 w 1259"/>
                <a:gd name="T21" fmla="*/ 109 h 1532"/>
                <a:gd name="T22" fmla="*/ 894 w 1259"/>
                <a:gd name="T23" fmla="*/ 65 h 1532"/>
                <a:gd name="T24" fmla="*/ 786 w 1259"/>
                <a:gd name="T25" fmla="*/ 18 h 1532"/>
                <a:gd name="T26" fmla="*/ 642 w 1259"/>
                <a:gd name="T27" fmla="*/ 0 h 1532"/>
                <a:gd name="T28" fmla="*/ 440 w 1259"/>
                <a:gd name="T29" fmla="*/ 23 h 1532"/>
                <a:gd name="T30" fmla="*/ 366 w 1259"/>
                <a:gd name="T31" fmla="*/ 44 h 1532"/>
                <a:gd name="T32" fmla="*/ 292 w 1259"/>
                <a:gd name="T33" fmla="*/ 58 h 1532"/>
                <a:gd name="T34" fmla="*/ 229 w 1259"/>
                <a:gd name="T35" fmla="*/ 79 h 1532"/>
                <a:gd name="T36" fmla="*/ 178 w 1259"/>
                <a:gd name="T37" fmla="*/ 103 h 1532"/>
                <a:gd name="T38" fmla="*/ 127 w 1259"/>
                <a:gd name="T39" fmla="*/ 127 h 1532"/>
                <a:gd name="T40" fmla="*/ 82 w 1259"/>
                <a:gd name="T41" fmla="*/ 158 h 1532"/>
                <a:gd name="T42" fmla="*/ 41 w 1259"/>
                <a:gd name="T43" fmla="*/ 197 h 1532"/>
                <a:gd name="T44" fmla="*/ 0 w 1259"/>
                <a:gd name="T45" fmla="*/ 243 h 1532"/>
                <a:gd name="T46" fmla="*/ 76 w 1259"/>
                <a:gd name="T47" fmla="*/ 215 h 1532"/>
                <a:gd name="T48" fmla="*/ 144 w 1259"/>
                <a:gd name="T49" fmla="*/ 194 h 1532"/>
                <a:gd name="T50" fmla="*/ 212 w 1259"/>
                <a:gd name="T51" fmla="*/ 179 h 1532"/>
                <a:gd name="T52" fmla="*/ 280 w 1259"/>
                <a:gd name="T53" fmla="*/ 164 h 1532"/>
                <a:gd name="T54" fmla="*/ 336 w 1259"/>
                <a:gd name="T55" fmla="*/ 149 h 1532"/>
                <a:gd name="T56" fmla="*/ 397 w 1259"/>
                <a:gd name="T57" fmla="*/ 149 h 1532"/>
                <a:gd name="T58" fmla="*/ 458 w 1259"/>
                <a:gd name="T59" fmla="*/ 141 h 1532"/>
                <a:gd name="T60" fmla="*/ 511 w 1259"/>
                <a:gd name="T61" fmla="*/ 146 h 1532"/>
                <a:gd name="T62" fmla="*/ 565 w 1259"/>
                <a:gd name="T63" fmla="*/ 152 h 1532"/>
                <a:gd name="T64" fmla="*/ 618 w 1259"/>
                <a:gd name="T65" fmla="*/ 166 h 1532"/>
                <a:gd name="T66" fmla="*/ 669 w 1259"/>
                <a:gd name="T67" fmla="*/ 186 h 1532"/>
                <a:gd name="T68" fmla="*/ 715 w 1259"/>
                <a:gd name="T69" fmla="*/ 205 h 1532"/>
                <a:gd name="T70" fmla="*/ 760 w 1259"/>
                <a:gd name="T71" fmla="*/ 239 h 1532"/>
                <a:gd name="T72" fmla="*/ 811 w 1259"/>
                <a:gd name="T73" fmla="*/ 267 h 1532"/>
                <a:gd name="T74" fmla="*/ 855 w 1259"/>
                <a:gd name="T75" fmla="*/ 307 h 1532"/>
                <a:gd name="T76" fmla="*/ 899 w 1259"/>
                <a:gd name="T77" fmla="*/ 348 h 1532"/>
                <a:gd name="T78" fmla="*/ 971 w 1259"/>
                <a:gd name="T79" fmla="*/ 464 h 1532"/>
                <a:gd name="T80" fmla="*/ 1016 w 1259"/>
                <a:gd name="T81" fmla="*/ 606 h 1532"/>
                <a:gd name="T82" fmla="*/ 1027 w 1259"/>
                <a:gd name="T83" fmla="*/ 774 h 1532"/>
                <a:gd name="T84" fmla="*/ 1022 w 1259"/>
                <a:gd name="T85" fmla="*/ 939 h 1532"/>
                <a:gd name="T86" fmla="*/ 1002 w 1259"/>
                <a:gd name="T87" fmla="*/ 1117 h 1532"/>
                <a:gd name="T88" fmla="*/ 966 w 1259"/>
                <a:gd name="T89" fmla="*/ 1279 h 1532"/>
                <a:gd name="T90" fmla="*/ 933 w 1259"/>
                <a:gd name="T91" fmla="*/ 1421 h 1532"/>
                <a:gd name="T92" fmla="*/ 891 w 1259"/>
                <a:gd name="T93" fmla="*/ 1532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9" h="1532">
                  <a:moveTo>
                    <a:pt x="891" y="1532"/>
                  </a:moveTo>
                  <a:lnTo>
                    <a:pt x="954" y="1452"/>
                  </a:lnTo>
                  <a:lnTo>
                    <a:pt x="1032" y="1338"/>
                  </a:lnTo>
                  <a:lnTo>
                    <a:pt x="1115" y="1188"/>
                  </a:lnTo>
                  <a:lnTo>
                    <a:pt x="1194" y="1023"/>
                  </a:lnTo>
                  <a:lnTo>
                    <a:pt x="1244" y="841"/>
                  </a:lnTo>
                  <a:lnTo>
                    <a:pt x="1259" y="647"/>
                  </a:lnTo>
                  <a:lnTo>
                    <a:pt x="1230" y="463"/>
                  </a:lnTo>
                  <a:lnTo>
                    <a:pt x="1140" y="294"/>
                  </a:lnTo>
                  <a:lnTo>
                    <a:pt x="1043" y="190"/>
                  </a:lnTo>
                  <a:lnTo>
                    <a:pt x="961" y="109"/>
                  </a:lnTo>
                  <a:lnTo>
                    <a:pt x="894" y="65"/>
                  </a:lnTo>
                  <a:lnTo>
                    <a:pt x="786" y="18"/>
                  </a:lnTo>
                  <a:lnTo>
                    <a:pt x="642" y="0"/>
                  </a:lnTo>
                  <a:lnTo>
                    <a:pt x="440" y="23"/>
                  </a:lnTo>
                  <a:lnTo>
                    <a:pt x="366" y="44"/>
                  </a:lnTo>
                  <a:lnTo>
                    <a:pt x="292" y="58"/>
                  </a:lnTo>
                  <a:lnTo>
                    <a:pt x="229" y="79"/>
                  </a:lnTo>
                  <a:lnTo>
                    <a:pt x="178" y="103"/>
                  </a:lnTo>
                  <a:lnTo>
                    <a:pt x="127" y="127"/>
                  </a:lnTo>
                  <a:lnTo>
                    <a:pt x="82" y="158"/>
                  </a:lnTo>
                  <a:lnTo>
                    <a:pt x="41" y="197"/>
                  </a:lnTo>
                  <a:lnTo>
                    <a:pt x="0" y="243"/>
                  </a:lnTo>
                  <a:lnTo>
                    <a:pt x="76" y="215"/>
                  </a:lnTo>
                  <a:lnTo>
                    <a:pt x="144" y="194"/>
                  </a:lnTo>
                  <a:lnTo>
                    <a:pt x="212" y="179"/>
                  </a:lnTo>
                  <a:lnTo>
                    <a:pt x="280" y="164"/>
                  </a:lnTo>
                  <a:lnTo>
                    <a:pt x="336" y="149"/>
                  </a:lnTo>
                  <a:lnTo>
                    <a:pt x="397" y="149"/>
                  </a:lnTo>
                  <a:lnTo>
                    <a:pt x="458" y="141"/>
                  </a:lnTo>
                  <a:lnTo>
                    <a:pt x="511" y="146"/>
                  </a:lnTo>
                  <a:lnTo>
                    <a:pt x="565" y="152"/>
                  </a:lnTo>
                  <a:lnTo>
                    <a:pt x="618" y="166"/>
                  </a:lnTo>
                  <a:lnTo>
                    <a:pt x="669" y="186"/>
                  </a:lnTo>
                  <a:lnTo>
                    <a:pt x="715" y="205"/>
                  </a:lnTo>
                  <a:lnTo>
                    <a:pt x="760" y="239"/>
                  </a:lnTo>
                  <a:lnTo>
                    <a:pt x="811" y="267"/>
                  </a:lnTo>
                  <a:lnTo>
                    <a:pt x="855" y="307"/>
                  </a:lnTo>
                  <a:lnTo>
                    <a:pt x="899" y="348"/>
                  </a:lnTo>
                  <a:lnTo>
                    <a:pt x="971" y="464"/>
                  </a:lnTo>
                  <a:lnTo>
                    <a:pt x="1016" y="606"/>
                  </a:lnTo>
                  <a:lnTo>
                    <a:pt x="1027" y="774"/>
                  </a:lnTo>
                  <a:lnTo>
                    <a:pt x="1022" y="939"/>
                  </a:lnTo>
                  <a:lnTo>
                    <a:pt x="1002" y="1117"/>
                  </a:lnTo>
                  <a:lnTo>
                    <a:pt x="966" y="1279"/>
                  </a:lnTo>
                  <a:lnTo>
                    <a:pt x="933" y="1421"/>
                  </a:lnTo>
                  <a:lnTo>
                    <a:pt x="891" y="1532"/>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4" name="任意多边形 195596"/>
            <p:cNvSpPr>
              <a:spLocks noChangeArrowheads="1"/>
            </p:cNvSpPr>
            <p:nvPr/>
          </p:nvSpPr>
          <p:spPr bwMode="auto">
            <a:xfrm>
              <a:off x="0" y="2610"/>
              <a:ext cx="801" cy="459"/>
            </a:xfrm>
            <a:custGeom>
              <a:avLst/>
              <a:gdLst>
                <a:gd name="T0" fmla="*/ 0 w 801"/>
                <a:gd name="T1" fmla="*/ 0 h 459"/>
                <a:gd name="T2" fmla="*/ 37 w 801"/>
                <a:gd name="T3" fmla="*/ 69 h 459"/>
                <a:gd name="T4" fmla="*/ 68 w 801"/>
                <a:gd name="T5" fmla="*/ 132 h 459"/>
                <a:gd name="T6" fmla="*/ 110 w 801"/>
                <a:gd name="T7" fmla="*/ 188 h 459"/>
                <a:gd name="T8" fmla="*/ 149 w 801"/>
                <a:gd name="T9" fmla="*/ 229 h 459"/>
                <a:gd name="T10" fmla="*/ 192 w 801"/>
                <a:gd name="T11" fmla="*/ 278 h 459"/>
                <a:gd name="T12" fmla="*/ 250 w 801"/>
                <a:gd name="T13" fmla="*/ 314 h 459"/>
                <a:gd name="T14" fmla="*/ 308 w 801"/>
                <a:gd name="T15" fmla="*/ 336 h 459"/>
                <a:gd name="T16" fmla="*/ 365 w 801"/>
                <a:gd name="T17" fmla="*/ 365 h 459"/>
                <a:gd name="T18" fmla="*/ 430 w 801"/>
                <a:gd name="T19" fmla="*/ 381 h 459"/>
                <a:gd name="T20" fmla="*/ 501 w 801"/>
                <a:gd name="T21" fmla="*/ 390 h 459"/>
                <a:gd name="T22" fmla="*/ 573 w 801"/>
                <a:gd name="T23" fmla="*/ 392 h 459"/>
                <a:gd name="T24" fmla="*/ 646 w 801"/>
                <a:gd name="T25" fmla="*/ 381 h 459"/>
                <a:gd name="T26" fmla="*/ 726 w 801"/>
                <a:gd name="T27" fmla="*/ 362 h 459"/>
                <a:gd name="T28" fmla="*/ 801 w 801"/>
                <a:gd name="T29" fmla="*/ 335 h 459"/>
                <a:gd name="T30" fmla="*/ 731 w 801"/>
                <a:gd name="T31" fmla="*/ 377 h 459"/>
                <a:gd name="T32" fmla="*/ 662 w 801"/>
                <a:gd name="T33" fmla="*/ 404 h 459"/>
                <a:gd name="T34" fmla="*/ 594 w 801"/>
                <a:gd name="T35" fmla="*/ 432 h 459"/>
                <a:gd name="T36" fmla="*/ 532 w 801"/>
                <a:gd name="T37" fmla="*/ 445 h 459"/>
                <a:gd name="T38" fmla="*/ 471 w 801"/>
                <a:gd name="T39" fmla="*/ 459 h 459"/>
                <a:gd name="T40" fmla="*/ 411 w 801"/>
                <a:gd name="T41" fmla="*/ 458 h 459"/>
                <a:gd name="T42" fmla="*/ 350 w 801"/>
                <a:gd name="T43" fmla="*/ 458 h 459"/>
                <a:gd name="T44" fmla="*/ 291 w 801"/>
                <a:gd name="T45" fmla="*/ 450 h 459"/>
                <a:gd name="T46" fmla="*/ 244 w 801"/>
                <a:gd name="T47" fmla="*/ 436 h 459"/>
                <a:gd name="T48" fmla="*/ 192 w 801"/>
                <a:gd name="T49" fmla="*/ 415 h 459"/>
                <a:gd name="T50" fmla="*/ 145 w 801"/>
                <a:gd name="T51" fmla="*/ 394 h 459"/>
                <a:gd name="T52" fmla="*/ 100 w 801"/>
                <a:gd name="T53" fmla="*/ 373 h 459"/>
                <a:gd name="T54" fmla="*/ 60 w 801"/>
                <a:gd name="T55" fmla="*/ 347 h 459"/>
                <a:gd name="T56" fmla="*/ 0 w 801"/>
                <a:gd name="T57" fmla="*/ 294 h 459"/>
                <a:gd name="T58" fmla="*/ 0 w 801"/>
                <a:gd name="T59"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01" h="459">
                  <a:moveTo>
                    <a:pt x="0" y="0"/>
                  </a:moveTo>
                  <a:lnTo>
                    <a:pt x="37" y="69"/>
                  </a:lnTo>
                  <a:lnTo>
                    <a:pt x="68" y="132"/>
                  </a:lnTo>
                  <a:lnTo>
                    <a:pt x="110" y="188"/>
                  </a:lnTo>
                  <a:lnTo>
                    <a:pt x="149" y="229"/>
                  </a:lnTo>
                  <a:lnTo>
                    <a:pt x="192" y="278"/>
                  </a:lnTo>
                  <a:lnTo>
                    <a:pt x="250" y="314"/>
                  </a:lnTo>
                  <a:lnTo>
                    <a:pt x="308" y="336"/>
                  </a:lnTo>
                  <a:lnTo>
                    <a:pt x="365" y="365"/>
                  </a:lnTo>
                  <a:lnTo>
                    <a:pt x="430" y="381"/>
                  </a:lnTo>
                  <a:lnTo>
                    <a:pt x="501" y="390"/>
                  </a:lnTo>
                  <a:lnTo>
                    <a:pt x="573" y="392"/>
                  </a:lnTo>
                  <a:lnTo>
                    <a:pt x="646" y="381"/>
                  </a:lnTo>
                  <a:lnTo>
                    <a:pt x="726" y="362"/>
                  </a:lnTo>
                  <a:lnTo>
                    <a:pt x="801" y="335"/>
                  </a:lnTo>
                  <a:lnTo>
                    <a:pt x="731" y="377"/>
                  </a:lnTo>
                  <a:lnTo>
                    <a:pt x="662" y="404"/>
                  </a:lnTo>
                  <a:lnTo>
                    <a:pt x="594" y="432"/>
                  </a:lnTo>
                  <a:lnTo>
                    <a:pt x="532" y="445"/>
                  </a:lnTo>
                  <a:lnTo>
                    <a:pt x="471" y="459"/>
                  </a:lnTo>
                  <a:lnTo>
                    <a:pt x="411" y="458"/>
                  </a:lnTo>
                  <a:lnTo>
                    <a:pt x="350" y="458"/>
                  </a:lnTo>
                  <a:lnTo>
                    <a:pt x="291" y="450"/>
                  </a:lnTo>
                  <a:lnTo>
                    <a:pt x="244" y="436"/>
                  </a:lnTo>
                  <a:lnTo>
                    <a:pt x="192" y="415"/>
                  </a:lnTo>
                  <a:lnTo>
                    <a:pt x="145" y="394"/>
                  </a:lnTo>
                  <a:lnTo>
                    <a:pt x="100" y="373"/>
                  </a:lnTo>
                  <a:lnTo>
                    <a:pt x="60" y="347"/>
                  </a:lnTo>
                  <a:lnTo>
                    <a:pt x="0" y="294"/>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5" name="任意多边形 195597"/>
            <p:cNvSpPr>
              <a:spLocks noChangeArrowheads="1"/>
            </p:cNvSpPr>
            <p:nvPr/>
          </p:nvSpPr>
          <p:spPr bwMode="auto">
            <a:xfrm rot="373331" flipH="1">
              <a:off x="898" y="2855"/>
              <a:ext cx="354" cy="464"/>
            </a:xfrm>
            <a:custGeom>
              <a:avLst/>
              <a:gdLst>
                <a:gd name="T0" fmla="*/ 75 w 117"/>
                <a:gd name="T1" fmla="*/ 0 h 132"/>
                <a:gd name="T2" fmla="*/ 0 w 117"/>
                <a:gd name="T3" fmla="*/ 25 h 132"/>
                <a:gd name="T4" fmla="*/ 3 w 117"/>
                <a:gd name="T5" fmla="*/ 26 h 132"/>
                <a:gd name="T6" fmla="*/ 14 w 117"/>
                <a:gd name="T7" fmla="*/ 29 h 132"/>
                <a:gd name="T8" fmla="*/ 29 w 117"/>
                <a:gd name="T9" fmla="*/ 36 h 132"/>
                <a:gd name="T10" fmla="*/ 46 w 117"/>
                <a:gd name="T11" fmla="*/ 47 h 132"/>
                <a:gd name="T12" fmla="*/ 66 w 117"/>
                <a:gd name="T13" fmla="*/ 62 h 132"/>
                <a:gd name="T14" fmla="*/ 84 w 117"/>
                <a:gd name="T15" fmla="*/ 80 h 132"/>
                <a:gd name="T16" fmla="*/ 102 w 117"/>
                <a:gd name="T17" fmla="*/ 103 h 132"/>
                <a:gd name="T18" fmla="*/ 116 w 117"/>
                <a:gd name="T19" fmla="*/ 132 h 132"/>
                <a:gd name="T20" fmla="*/ 117 w 117"/>
                <a:gd name="T21" fmla="*/ 120 h 132"/>
                <a:gd name="T22" fmla="*/ 115 w 117"/>
                <a:gd name="T23" fmla="*/ 107 h 132"/>
                <a:gd name="T24" fmla="*/ 108 w 117"/>
                <a:gd name="T25" fmla="*/ 90 h 132"/>
                <a:gd name="T26" fmla="*/ 99 w 117"/>
                <a:gd name="T27" fmla="*/ 74 h 132"/>
                <a:gd name="T28" fmla="*/ 89 w 117"/>
                <a:gd name="T29" fmla="*/ 58 h 132"/>
                <a:gd name="T30" fmla="*/ 78 w 117"/>
                <a:gd name="T31" fmla="*/ 45 h 132"/>
                <a:gd name="T32" fmla="*/ 67 w 117"/>
                <a:gd name="T33" fmla="*/ 36 h 132"/>
                <a:gd name="T34" fmla="*/ 58 w 117"/>
                <a:gd name="T35" fmla="*/ 32 h 132"/>
                <a:gd name="T36" fmla="*/ 69 w 117"/>
                <a:gd name="T37" fmla="*/ 29 h 132"/>
                <a:gd name="T38" fmla="*/ 79 w 117"/>
                <a:gd name="T39" fmla="*/ 28 h 132"/>
                <a:gd name="T40" fmla="*/ 89 w 117"/>
                <a:gd name="T41" fmla="*/ 26 h 132"/>
                <a:gd name="T42" fmla="*/ 98 w 117"/>
                <a:gd name="T43" fmla="*/ 25 h 132"/>
                <a:gd name="T44" fmla="*/ 105 w 117"/>
                <a:gd name="T45" fmla="*/ 24 h 132"/>
                <a:gd name="T46" fmla="*/ 109 w 117"/>
                <a:gd name="T47" fmla="*/ 22 h 132"/>
                <a:gd name="T48" fmla="*/ 113 w 117"/>
                <a:gd name="T49" fmla="*/ 21 h 132"/>
                <a:gd name="T50" fmla="*/ 114 w 117"/>
                <a:gd name="T51" fmla="*/ 21 h 132"/>
                <a:gd name="T52" fmla="*/ 75 w 117"/>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6" name="任意多边形 195598"/>
            <p:cNvSpPr>
              <a:spLocks noChangeArrowheads="1"/>
            </p:cNvSpPr>
            <p:nvPr/>
          </p:nvSpPr>
          <p:spPr bwMode="auto">
            <a:xfrm rot="373331" flipH="1">
              <a:off x="799" y="2979"/>
              <a:ext cx="87" cy="274"/>
            </a:xfrm>
            <a:custGeom>
              <a:avLst/>
              <a:gdLst>
                <a:gd name="T0" fmla="*/ 29 w 29"/>
                <a:gd name="T1" fmla="*/ 0 h 77"/>
                <a:gd name="T2" fmla="*/ 23 w 29"/>
                <a:gd name="T3" fmla="*/ 0 h 77"/>
                <a:gd name="T4" fmla="*/ 16 w 29"/>
                <a:gd name="T5" fmla="*/ 4 h 77"/>
                <a:gd name="T6" fmla="*/ 9 w 29"/>
                <a:gd name="T7" fmla="*/ 9 h 77"/>
                <a:gd name="T8" fmla="*/ 4 w 29"/>
                <a:gd name="T9" fmla="*/ 19 h 77"/>
                <a:gd name="T10" fmla="*/ 1 w 29"/>
                <a:gd name="T11" fmla="*/ 30 h 77"/>
                <a:gd name="T12" fmla="*/ 0 w 29"/>
                <a:gd name="T13" fmla="*/ 44 h 77"/>
                <a:gd name="T14" fmla="*/ 3 w 29"/>
                <a:gd name="T15" fmla="*/ 60 h 77"/>
                <a:gd name="T16" fmla="*/ 11 w 29"/>
                <a:gd name="T17" fmla="*/ 77 h 77"/>
                <a:gd name="T18" fmla="*/ 15 w 29"/>
                <a:gd name="T19" fmla="*/ 53 h 77"/>
                <a:gd name="T20" fmla="*/ 19 w 29"/>
                <a:gd name="T21" fmla="*/ 37 h 77"/>
                <a:gd name="T22" fmla="*/ 23 w 29"/>
                <a:gd name="T23" fmla="*/ 22 h 77"/>
                <a:gd name="T24" fmla="*/ 29 w 29"/>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7" name="任意多边形 195599"/>
            <p:cNvSpPr>
              <a:spLocks noChangeArrowheads="1"/>
            </p:cNvSpPr>
            <p:nvPr/>
          </p:nvSpPr>
          <p:spPr bwMode="auto">
            <a:xfrm>
              <a:off x="1190" y="3273"/>
              <a:ext cx="1108" cy="1047"/>
            </a:xfrm>
            <a:custGeom>
              <a:avLst/>
              <a:gdLst>
                <a:gd name="T0" fmla="*/ 784 w 1108"/>
                <a:gd name="T1" fmla="*/ 1047 h 1047"/>
                <a:gd name="T2" fmla="*/ 692 w 1108"/>
                <a:gd name="T3" fmla="*/ 1011 h 1047"/>
                <a:gd name="T4" fmla="*/ 607 w 1108"/>
                <a:gd name="T5" fmla="*/ 945 h 1047"/>
                <a:gd name="T6" fmla="*/ 517 w 1108"/>
                <a:gd name="T7" fmla="*/ 861 h 1047"/>
                <a:gd name="T8" fmla="*/ 432 w 1108"/>
                <a:gd name="T9" fmla="*/ 776 h 1047"/>
                <a:gd name="T10" fmla="*/ 350 w 1108"/>
                <a:gd name="T11" fmla="*/ 677 h 1047"/>
                <a:gd name="T12" fmla="*/ 266 w 1108"/>
                <a:gd name="T13" fmla="*/ 563 h 1047"/>
                <a:gd name="T14" fmla="*/ 188 w 1108"/>
                <a:gd name="T15" fmla="*/ 447 h 1047"/>
                <a:gd name="T16" fmla="*/ 122 w 1108"/>
                <a:gd name="T17" fmla="*/ 325 h 1047"/>
                <a:gd name="T18" fmla="*/ 65 w 1108"/>
                <a:gd name="T19" fmla="*/ 211 h 1047"/>
                <a:gd name="T20" fmla="*/ 21 w 1108"/>
                <a:gd name="T21" fmla="*/ 101 h 1047"/>
                <a:gd name="T22" fmla="*/ 0 w 1108"/>
                <a:gd name="T23" fmla="*/ 0 h 1047"/>
                <a:gd name="T24" fmla="*/ 109 w 1108"/>
                <a:gd name="T25" fmla="*/ 217 h 1047"/>
                <a:gd name="T26" fmla="*/ 209 w 1108"/>
                <a:gd name="T27" fmla="*/ 378 h 1047"/>
                <a:gd name="T28" fmla="*/ 294 w 1108"/>
                <a:gd name="T29" fmla="*/ 500 h 1047"/>
                <a:gd name="T30" fmla="*/ 373 w 1108"/>
                <a:gd name="T31" fmla="*/ 590 h 1047"/>
                <a:gd name="T32" fmla="*/ 441 w 1108"/>
                <a:gd name="T33" fmla="*/ 661 h 1047"/>
                <a:gd name="T34" fmla="*/ 506 w 1108"/>
                <a:gd name="T35" fmla="*/ 713 h 1047"/>
                <a:gd name="T36" fmla="*/ 564 w 1108"/>
                <a:gd name="T37" fmla="*/ 754 h 1047"/>
                <a:gd name="T38" fmla="*/ 620 w 1108"/>
                <a:gd name="T39" fmla="*/ 801 h 1047"/>
                <a:gd name="T40" fmla="*/ 754 w 1108"/>
                <a:gd name="T41" fmla="*/ 899 h 1047"/>
                <a:gd name="T42" fmla="*/ 925 w 1108"/>
                <a:gd name="T43" fmla="*/ 977 h 1047"/>
                <a:gd name="T44" fmla="*/ 1108 w 1108"/>
                <a:gd name="T45" fmla="*/ 1047 h 1047"/>
                <a:gd name="T46" fmla="*/ 784 w 1108"/>
                <a:gd name="T47" fmla="*/ 1047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8" h="1047">
                  <a:moveTo>
                    <a:pt x="784" y="1047"/>
                  </a:moveTo>
                  <a:lnTo>
                    <a:pt x="692" y="1011"/>
                  </a:lnTo>
                  <a:lnTo>
                    <a:pt x="607" y="945"/>
                  </a:lnTo>
                  <a:lnTo>
                    <a:pt x="517" y="861"/>
                  </a:lnTo>
                  <a:lnTo>
                    <a:pt x="432" y="776"/>
                  </a:lnTo>
                  <a:lnTo>
                    <a:pt x="350" y="677"/>
                  </a:lnTo>
                  <a:lnTo>
                    <a:pt x="266" y="563"/>
                  </a:lnTo>
                  <a:lnTo>
                    <a:pt x="188" y="447"/>
                  </a:lnTo>
                  <a:lnTo>
                    <a:pt x="122" y="325"/>
                  </a:lnTo>
                  <a:lnTo>
                    <a:pt x="65" y="211"/>
                  </a:lnTo>
                  <a:lnTo>
                    <a:pt x="21" y="101"/>
                  </a:lnTo>
                  <a:lnTo>
                    <a:pt x="0" y="0"/>
                  </a:lnTo>
                  <a:lnTo>
                    <a:pt x="109" y="217"/>
                  </a:lnTo>
                  <a:lnTo>
                    <a:pt x="209" y="378"/>
                  </a:lnTo>
                  <a:lnTo>
                    <a:pt x="294" y="500"/>
                  </a:lnTo>
                  <a:lnTo>
                    <a:pt x="373" y="590"/>
                  </a:lnTo>
                  <a:lnTo>
                    <a:pt x="441" y="661"/>
                  </a:lnTo>
                  <a:lnTo>
                    <a:pt x="506" y="713"/>
                  </a:lnTo>
                  <a:lnTo>
                    <a:pt x="564" y="754"/>
                  </a:lnTo>
                  <a:lnTo>
                    <a:pt x="620" y="801"/>
                  </a:lnTo>
                  <a:lnTo>
                    <a:pt x="754" y="899"/>
                  </a:lnTo>
                  <a:lnTo>
                    <a:pt x="925" y="977"/>
                  </a:lnTo>
                  <a:lnTo>
                    <a:pt x="1108" y="1047"/>
                  </a:lnTo>
                  <a:lnTo>
                    <a:pt x="784" y="1047"/>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4113" name="组合 195600"/>
            <p:cNvGrpSpPr/>
            <p:nvPr userDrawn="1"/>
          </p:nvGrpSpPr>
          <p:grpSpPr>
            <a:xfrm rot="3220060">
              <a:off x="2630" y="753"/>
              <a:ext cx="569" cy="637"/>
              <a:chOff x="1727" y="866"/>
              <a:chExt cx="129" cy="157"/>
            </a:xfrm>
          </p:grpSpPr>
          <p:sp>
            <p:nvSpPr>
              <p:cNvPr id="82" name="任意多边形 195601"/>
              <p:cNvSpPr>
                <a:spLocks noChangeArrowheads="1"/>
              </p:cNvSpPr>
              <p:nvPr/>
            </p:nvSpPr>
            <p:spPr bwMode="auto">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3" name="任意多边形 195602"/>
              <p:cNvSpPr>
                <a:spLocks noChangeArrowheads="1"/>
              </p:cNvSpPr>
              <p:nvPr/>
            </p:nvSpPr>
            <p:spPr bwMode="auto">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4" name="任意多边形 195603"/>
              <p:cNvSpPr>
                <a:spLocks noChangeArrowheads="1"/>
              </p:cNvSpPr>
              <p:nvPr/>
            </p:nvSpPr>
            <p:spPr bwMode="auto">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4117" name="组合 195604"/>
            <p:cNvGrpSpPr/>
            <p:nvPr userDrawn="1"/>
          </p:nvGrpSpPr>
          <p:grpSpPr>
            <a:xfrm rot="-6691250">
              <a:off x="3634" y="130"/>
              <a:ext cx="356" cy="607"/>
              <a:chOff x="1727" y="866"/>
              <a:chExt cx="129" cy="157"/>
            </a:xfrm>
          </p:grpSpPr>
          <p:sp>
            <p:nvSpPr>
              <p:cNvPr id="79" name="任意多边形 195605"/>
              <p:cNvSpPr>
                <a:spLocks noChangeArrowheads="1"/>
              </p:cNvSpPr>
              <p:nvPr/>
            </p:nvSpPr>
            <p:spPr bwMode="auto">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0" name="任意多边形 195606"/>
              <p:cNvSpPr>
                <a:spLocks noChangeArrowheads="1"/>
              </p:cNvSpPr>
              <p:nvPr/>
            </p:nvSpPr>
            <p:spPr bwMode="auto">
              <a:xfrm>
                <a:off x="1788"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1" name="任意多边形 195607"/>
              <p:cNvSpPr>
                <a:spLocks noChangeArrowheads="1"/>
              </p:cNvSpPr>
              <p:nvPr/>
            </p:nvSpPr>
            <p:spPr bwMode="auto">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4121" name="组合 195608"/>
            <p:cNvGrpSpPr/>
            <p:nvPr userDrawn="1"/>
          </p:nvGrpSpPr>
          <p:grpSpPr>
            <a:xfrm rot="8524840">
              <a:off x="668" y="3321"/>
              <a:ext cx="501" cy="502"/>
              <a:chOff x="1727" y="866"/>
              <a:chExt cx="129" cy="157"/>
            </a:xfrm>
          </p:grpSpPr>
          <p:sp>
            <p:nvSpPr>
              <p:cNvPr id="76" name="任意多边形 195609"/>
              <p:cNvSpPr>
                <a:spLocks noChangeArrowheads="1"/>
              </p:cNvSpPr>
              <p:nvPr/>
            </p:nvSpPr>
            <p:spPr bwMode="auto">
              <a:xfrm>
                <a:off x="1727" y="868"/>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7" name="任意多边形 195610"/>
              <p:cNvSpPr>
                <a:spLocks noChangeArrowheads="1"/>
              </p:cNvSpPr>
              <p:nvPr/>
            </p:nvSpPr>
            <p:spPr bwMode="auto">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8" name="任意多边形 195611"/>
              <p:cNvSpPr>
                <a:spLocks noChangeArrowheads="1"/>
              </p:cNvSpPr>
              <p:nvPr/>
            </p:nvSpPr>
            <p:spPr bwMode="auto">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4125" name="组合 195612"/>
            <p:cNvGrpSpPr/>
            <p:nvPr userDrawn="1"/>
          </p:nvGrpSpPr>
          <p:grpSpPr>
            <a:xfrm rot="4106450" flipH="1">
              <a:off x="391" y="259"/>
              <a:ext cx="709" cy="892"/>
              <a:chOff x="1727" y="866"/>
              <a:chExt cx="129" cy="157"/>
            </a:xfrm>
          </p:grpSpPr>
          <p:sp>
            <p:nvSpPr>
              <p:cNvPr id="73" name="任意多边形 195613"/>
              <p:cNvSpPr>
                <a:spLocks noChangeArrowheads="1"/>
              </p:cNvSpPr>
              <p:nvPr/>
            </p:nvSpPr>
            <p:spPr bwMode="auto">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4" name="任意多边形 195614"/>
              <p:cNvSpPr>
                <a:spLocks noChangeArrowheads="1"/>
              </p:cNvSpPr>
              <p:nvPr/>
            </p:nvSpPr>
            <p:spPr bwMode="auto">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5" name="任意多边形 195615"/>
              <p:cNvSpPr>
                <a:spLocks noChangeArrowheads="1"/>
              </p:cNvSpPr>
              <p:nvPr/>
            </p:nvSpPr>
            <p:spPr bwMode="auto">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4129" name="组合 195616"/>
            <p:cNvGrpSpPr/>
            <p:nvPr userDrawn="1"/>
          </p:nvGrpSpPr>
          <p:grpSpPr>
            <a:xfrm rot="10015322" flipH="1">
              <a:off x="4625" y="2382"/>
              <a:ext cx="709" cy="892"/>
              <a:chOff x="1727" y="866"/>
              <a:chExt cx="129" cy="157"/>
            </a:xfrm>
          </p:grpSpPr>
          <p:sp>
            <p:nvSpPr>
              <p:cNvPr id="70" name="任意多边形 195617"/>
              <p:cNvSpPr>
                <a:spLocks noChangeArrowheads="1"/>
              </p:cNvSpPr>
              <p:nvPr/>
            </p:nvSpPr>
            <p:spPr bwMode="auto">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1" name="任意多边形 195618"/>
              <p:cNvSpPr>
                <a:spLocks noChangeArrowheads="1"/>
              </p:cNvSpPr>
              <p:nvPr/>
            </p:nvSpPr>
            <p:spPr bwMode="auto">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2" name="任意多边形 195619"/>
              <p:cNvSpPr>
                <a:spLocks noChangeArrowheads="1"/>
              </p:cNvSpPr>
              <p:nvPr/>
            </p:nvSpPr>
            <p:spPr bwMode="auto">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63" name="任意多边形 195620"/>
            <p:cNvSpPr>
              <a:spLocks noChangeArrowheads="1"/>
            </p:cNvSpPr>
            <p:nvPr/>
          </p:nvSpPr>
          <p:spPr bwMode="auto">
            <a:xfrm>
              <a:off x="1217" y="2"/>
              <a:ext cx="862" cy="886"/>
            </a:xfrm>
            <a:custGeom>
              <a:avLst/>
              <a:gdLst>
                <a:gd name="T0" fmla="*/ 0 w 862"/>
                <a:gd name="T1" fmla="*/ 0 h 886"/>
                <a:gd name="T2" fmla="*/ 6 w 862"/>
                <a:gd name="T3" fmla="*/ 107 h 886"/>
                <a:gd name="T4" fmla="*/ 37 w 862"/>
                <a:gd name="T5" fmla="*/ 262 h 886"/>
                <a:gd name="T6" fmla="*/ 83 w 862"/>
                <a:gd name="T7" fmla="*/ 410 h 886"/>
                <a:gd name="T8" fmla="*/ 149 w 862"/>
                <a:gd name="T9" fmla="*/ 546 h 886"/>
                <a:gd name="T10" fmla="*/ 237 w 862"/>
                <a:gd name="T11" fmla="*/ 666 h 886"/>
                <a:gd name="T12" fmla="*/ 338 w 862"/>
                <a:gd name="T13" fmla="*/ 764 h 886"/>
                <a:gd name="T14" fmla="*/ 450 w 862"/>
                <a:gd name="T15" fmla="*/ 838 h 886"/>
                <a:gd name="T16" fmla="*/ 579 w 862"/>
                <a:gd name="T17" fmla="*/ 879 h 886"/>
                <a:gd name="T18" fmla="*/ 714 w 862"/>
                <a:gd name="T19" fmla="*/ 886 h 886"/>
                <a:gd name="T20" fmla="*/ 862 w 862"/>
                <a:gd name="T21" fmla="*/ 851 h 886"/>
                <a:gd name="T22" fmla="*/ 784 w 862"/>
                <a:gd name="T23" fmla="*/ 856 h 886"/>
                <a:gd name="T24" fmla="*/ 700 w 862"/>
                <a:gd name="T25" fmla="*/ 835 h 886"/>
                <a:gd name="T26" fmla="*/ 621 w 862"/>
                <a:gd name="T27" fmla="*/ 794 h 886"/>
                <a:gd name="T28" fmla="*/ 542 w 862"/>
                <a:gd name="T29" fmla="*/ 728 h 886"/>
                <a:gd name="T30" fmla="*/ 466 w 862"/>
                <a:gd name="T31" fmla="*/ 649 h 886"/>
                <a:gd name="T32" fmla="*/ 397 w 862"/>
                <a:gd name="T33" fmla="*/ 557 h 886"/>
                <a:gd name="T34" fmla="*/ 334 w 862"/>
                <a:gd name="T35" fmla="*/ 454 h 886"/>
                <a:gd name="T36" fmla="*/ 279 w 862"/>
                <a:gd name="T37" fmla="*/ 339 h 886"/>
                <a:gd name="T38" fmla="*/ 238 w 862"/>
                <a:gd name="T39" fmla="*/ 225 h 886"/>
                <a:gd name="T40" fmla="*/ 205 w 862"/>
                <a:gd name="T41" fmla="*/ 105 h 886"/>
                <a:gd name="T42" fmla="*/ 184 w 862"/>
                <a:gd name="T43" fmla="*/ 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2" h="886">
                  <a:moveTo>
                    <a:pt x="0" y="0"/>
                  </a:moveTo>
                  <a:lnTo>
                    <a:pt x="6" y="107"/>
                  </a:lnTo>
                  <a:lnTo>
                    <a:pt x="37" y="262"/>
                  </a:lnTo>
                  <a:lnTo>
                    <a:pt x="83" y="410"/>
                  </a:lnTo>
                  <a:lnTo>
                    <a:pt x="149" y="546"/>
                  </a:lnTo>
                  <a:lnTo>
                    <a:pt x="237" y="666"/>
                  </a:lnTo>
                  <a:lnTo>
                    <a:pt x="338" y="764"/>
                  </a:lnTo>
                  <a:lnTo>
                    <a:pt x="450" y="838"/>
                  </a:lnTo>
                  <a:lnTo>
                    <a:pt x="579" y="879"/>
                  </a:lnTo>
                  <a:lnTo>
                    <a:pt x="714" y="886"/>
                  </a:lnTo>
                  <a:lnTo>
                    <a:pt x="862" y="851"/>
                  </a:lnTo>
                  <a:lnTo>
                    <a:pt x="784" y="856"/>
                  </a:lnTo>
                  <a:lnTo>
                    <a:pt x="700" y="835"/>
                  </a:lnTo>
                  <a:lnTo>
                    <a:pt x="621" y="794"/>
                  </a:lnTo>
                  <a:lnTo>
                    <a:pt x="542" y="728"/>
                  </a:lnTo>
                  <a:lnTo>
                    <a:pt x="466" y="649"/>
                  </a:lnTo>
                  <a:lnTo>
                    <a:pt x="397" y="557"/>
                  </a:lnTo>
                  <a:lnTo>
                    <a:pt x="334" y="454"/>
                  </a:lnTo>
                  <a:lnTo>
                    <a:pt x="279" y="339"/>
                  </a:lnTo>
                  <a:lnTo>
                    <a:pt x="238" y="225"/>
                  </a:lnTo>
                  <a:lnTo>
                    <a:pt x="205" y="105"/>
                  </a:lnTo>
                  <a:lnTo>
                    <a:pt x="184" y="3"/>
                  </a:ln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4" name="任意多边形 195621"/>
            <p:cNvSpPr>
              <a:spLocks noChangeArrowheads="1"/>
            </p:cNvSpPr>
            <p:nvPr/>
          </p:nvSpPr>
          <p:spPr bwMode="auto">
            <a:xfrm rot="9832527" flipV="1">
              <a:off x="2158" y="102"/>
              <a:ext cx="681" cy="593"/>
            </a:xfrm>
            <a:custGeom>
              <a:avLst/>
              <a:gdLst>
                <a:gd name="T0" fmla="*/ 0 w 257"/>
                <a:gd name="T1" fmla="*/ 0 h 237"/>
                <a:gd name="T2" fmla="*/ 0 w 257"/>
                <a:gd name="T3" fmla="*/ 25 h 237"/>
                <a:gd name="T4" fmla="*/ 3 w 257"/>
                <a:gd name="T5" fmla="*/ 50 h 237"/>
                <a:gd name="T6" fmla="*/ 6 w 257"/>
                <a:gd name="T7" fmla="*/ 75 h 237"/>
                <a:gd name="T8" fmla="*/ 11 w 257"/>
                <a:gd name="T9" fmla="*/ 98 h 237"/>
                <a:gd name="T10" fmla="*/ 18 w 257"/>
                <a:gd name="T11" fmla="*/ 119 h 237"/>
                <a:gd name="T12" fmla="*/ 27 w 257"/>
                <a:gd name="T13" fmla="*/ 141 h 237"/>
                <a:gd name="T14" fmla="*/ 38 w 257"/>
                <a:gd name="T15" fmla="*/ 161 h 237"/>
                <a:gd name="T16" fmla="*/ 51 w 257"/>
                <a:gd name="T17" fmla="*/ 178 h 237"/>
                <a:gd name="T18" fmla="*/ 67 w 257"/>
                <a:gd name="T19" fmla="*/ 194 h 237"/>
                <a:gd name="T20" fmla="*/ 86 w 257"/>
                <a:gd name="T21" fmla="*/ 208 h 237"/>
                <a:gd name="T22" fmla="*/ 106 w 257"/>
                <a:gd name="T23" fmla="*/ 219 h 237"/>
                <a:gd name="T24" fmla="*/ 131 w 257"/>
                <a:gd name="T25" fmla="*/ 228 h 237"/>
                <a:gd name="T26" fmla="*/ 158 w 257"/>
                <a:gd name="T27" fmla="*/ 234 h 237"/>
                <a:gd name="T28" fmla="*/ 188 w 257"/>
                <a:gd name="T29" fmla="*/ 237 h 237"/>
                <a:gd name="T30" fmla="*/ 220 w 257"/>
                <a:gd name="T31" fmla="*/ 236 h 237"/>
                <a:gd name="T32" fmla="*/ 257 w 257"/>
                <a:gd name="T33" fmla="*/ 232 h 237"/>
                <a:gd name="T34" fmla="*/ 224 w 257"/>
                <a:gd name="T35" fmla="*/ 227 h 237"/>
                <a:gd name="T36" fmla="*/ 195 w 257"/>
                <a:gd name="T37" fmla="*/ 220 h 237"/>
                <a:gd name="T38" fmla="*/ 170 w 257"/>
                <a:gd name="T39" fmla="*/ 212 h 237"/>
                <a:gd name="T40" fmla="*/ 148 w 257"/>
                <a:gd name="T41" fmla="*/ 204 h 237"/>
                <a:gd name="T42" fmla="*/ 128 w 257"/>
                <a:gd name="T43" fmla="*/ 193 h 237"/>
                <a:gd name="T44" fmla="*/ 112 w 257"/>
                <a:gd name="T45" fmla="*/ 182 h 237"/>
                <a:gd name="T46" fmla="*/ 97 w 257"/>
                <a:gd name="T47" fmla="*/ 169 h 237"/>
                <a:gd name="T48" fmla="*/ 84 w 257"/>
                <a:gd name="T49" fmla="*/ 155 h 237"/>
                <a:gd name="T50" fmla="*/ 72 w 257"/>
                <a:gd name="T51" fmla="*/ 141 h 237"/>
                <a:gd name="T52" fmla="*/ 61 w 257"/>
                <a:gd name="T53" fmla="*/ 125 h 237"/>
                <a:gd name="T54" fmla="*/ 52 w 257"/>
                <a:gd name="T55" fmla="*/ 107 h 237"/>
                <a:gd name="T56" fmla="*/ 43 w 257"/>
                <a:gd name="T57" fmla="*/ 88 h 237"/>
                <a:gd name="T58" fmla="*/ 33 w 257"/>
                <a:gd name="T59" fmla="*/ 69 h 237"/>
                <a:gd name="T60" fmla="*/ 23 w 257"/>
                <a:gd name="T61" fmla="*/ 47 h 237"/>
                <a:gd name="T62" fmla="*/ 12 w 257"/>
                <a:gd name="T63" fmla="*/ 24 h 237"/>
                <a:gd name="T64" fmla="*/ 0 w 257"/>
                <a:gd name="T65"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5" name="任意多边形 195622"/>
            <p:cNvSpPr>
              <a:spLocks noChangeArrowheads="1"/>
            </p:cNvSpPr>
            <p:nvPr/>
          </p:nvSpPr>
          <p:spPr bwMode="auto">
            <a:xfrm rot="9832527" flipV="1">
              <a:off x="1997" y="858"/>
              <a:ext cx="330" cy="278"/>
            </a:xfrm>
            <a:custGeom>
              <a:avLst/>
              <a:gdLst>
                <a:gd name="T0" fmla="*/ 77 w 124"/>
                <a:gd name="T1" fmla="*/ 0 h 110"/>
                <a:gd name="T2" fmla="*/ 124 w 124"/>
                <a:gd name="T3" fmla="*/ 108 h 110"/>
                <a:gd name="T4" fmla="*/ 120 w 124"/>
                <a:gd name="T5" fmla="*/ 107 h 110"/>
                <a:gd name="T6" fmla="*/ 107 w 124"/>
                <a:gd name="T7" fmla="*/ 105 h 110"/>
                <a:gd name="T8" fmla="*/ 89 w 124"/>
                <a:gd name="T9" fmla="*/ 101 h 110"/>
                <a:gd name="T10" fmla="*/ 68 w 124"/>
                <a:gd name="T11" fmla="*/ 99 h 110"/>
                <a:gd name="T12" fmla="*/ 45 w 124"/>
                <a:gd name="T13" fmla="*/ 97 h 110"/>
                <a:gd name="T14" fmla="*/ 25 w 124"/>
                <a:gd name="T15" fmla="*/ 98 h 110"/>
                <a:gd name="T16" fmla="*/ 9 w 124"/>
                <a:gd name="T17" fmla="*/ 102 h 110"/>
                <a:gd name="T18" fmla="*/ 0 w 124"/>
                <a:gd name="T19" fmla="*/ 110 h 110"/>
                <a:gd name="T20" fmla="*/ 4 w 124"/>
                <a:gd name="T21" fmla="*/ 98 h 110"/>
                <a:gd name="T22" fmla="*/ 8 w 124"/>
                <a:gd name="T23" fmla="*/ 89 h 110"/>
                <a:gd name="T24" fmla="*/ 16 w 124"/>
                <a:gd name="T25" fmla="*/ 82 h 110"/>
                <a:gd name="T26" fmla="*/ 25 w 124"/>
                <a:gd name="T27" fmla="*/ 76 h 110"/>
                <a:gd name="T28" fmla="*/ 36 w 124"/>
                <a:gd name="T29" fmla="*/ 72 h 110"/>
                <a:gd name="T30" fmla="*/ 47 w 124"/>
                <a:gd name="T31" fmla="*/ 71 h 110"/>
                <a:gd name="T32" fmla="*/ 59 w 124"/>
                <a:gd name="T33" fmla="*/ 71 h 110"/>
                <a:gd name="T34" fmla="*/ 72 w 124"/>
                <a:gd name="T35" fmla="*/ 74 h 110"/>
                <a:gd name="T36" fmla="*/ 73 w 124"/>
                <a:gd name="T37" fmla="*/ 71 h 110"/>
                <a:gd name="T38" fmla="*/ 70 w 124"/>
                <a:gd name="T39" fmla="*/ 56 h 110"/>
                <a:gd name="T40" fmla="*/ 67 w 124"/>
                <a:gd name="T41" fmla="*/ 38 h 110"/>
                <a:gd name="T42" fmla="*/ 65 w 124"/>
                <a:gd name="T43" fmla="*/ 30 h 110"/>
                <a:gd name="T44" fmla="*/ 63 w 124"/>
                <a:gd name="T45" fmla="*/ 30 h 110"/>
                <a:gd name="T46" fmla="*/ 61 w 124"/>
                <a:gd name="T47" fmla="*/ 29 h 110"/>
                <a:gd name="T48" fmla="*/ 59 w 124"/>
                <a:gd name="T49" fmla="*/ 26 h 110"/>
                <a:gd name="T50" fmla="*/ 57 w 124"/>
                <a:gd name="T51" fmla="*/ 23 h 110"/>
                <a:gd name="T52" fmla="*/ 57 w 124"/>
                <a:gd name="T53" fmla="*/ 19 h 110"/>
                <a:gd name="T54" fmla="*/ 59 w 124"/>
                <a:gd name="T55" fmla="*/ 14 h 110"/>
                <a:gd name="T56" fmla="*/ 66 w 124"/>
                <a:gd name="T57" fmla="*/ 8 h 110"/>
                <a:gd name="T58" fmla="*/ 77 w 124"/>
                <a:gd name="T5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6" name="任意多边形 195623"/>
            <p:cNvSpPr>
              <a:spLocks noChangeArrowheads="1"/>
            </p:cNvSpPr>
            <p:nvPr/>
          </p:nvSpPr>
          <p:spPr bwMode="auto">
            <a:xfrm rot="9832527" flipV="1">
              <a:off x="2224" y="808"/>
              <a:ext cx="123" cy="233"/>
            </a:xfrm>
            <a:custGeom>
              <a:avLst/>
              <a:gdLst>
                <a:gd name="T0" fmla="*/ 31 w 46"/>
                <a:gd name="T1" fmla="*/ 0 h 94"/>
                <a:gd name="T2" fmla="*/ 20 w 46"/>
                <a:gd name="T3" fmla="*/ 38 h 94"/>
                <a:gd name="T4" fmla="*/ 15 w 46"/>
                <a:gd name="T5" fmla="*/ 62 h 94"/>
                <a:gd name="T6" fmla="*/ 11 w 46"/>
                <a:gd name="T7" fmla="*/ 79 h 94"/>
                <a:gd name="T8" fmla="*/ 0 w 46"/>
                <a:gd name="T9" fmla="*/ 94 h 94"/>
                <a:gd name="T10" fmla="*/ 12 w 46"/>
                <a:gd name="T11" fmla="*/ 88 h 94"/>
                <a:gd name="T12" fmla="*/ 23 w 46"/>
                <a:gd name="T13" fmla="*/ 80 h 94"/>
                <a:gd name="T14" fmla="*/ 32 w 46"/>
                <a:gd name="T15" fmla="*/ 69 h 94"/>
                <a:gd name="T16" fmla="*/ 40 w 46"/>
                <a:gd name="T17" fmla="*/ 57 h 94"/>
                <a:gd name="T18" fmla="*/ 45 w 46"/>
                <a:gd name="T19" fmla="*/ 44 h 94"/>
                <a:gd name="T20" fmla="*/ 46 w 46"/>
                <a:gd name="T21" fmla="*/ 30 h 94"/>
                <a:gd name="T22" fmla="*/ 42 w 46"/>
                <a:gd name="T23" fmla="*/ 15 h 94"/>
                <a:gd name="T24" fmla="*/ 31 w 4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7" name="任意多边形 195624"/>
            <p:cNvSpPr>
              <a:spLocks noChangeArrowheads="1"/>
            </p:cNvSpPr>
            <p:nvPr/>
          </p:nvSpPr>
          <p:spPr bwMode="auto">
            <a:xfrm>
              <a:off x="1603" y="0"/>
              <a:ext cx="124" cy="121"/>
            </a:xfrm>
            <a:custGeom>
              <a:avLst/>
              <a:gdLst>
                <a:gd name="T0" fmla="*/ 124 w 124"/>
                <a:gd name="T1" fmla="*/ 0 h 121"/>
                <a:gd name="T2" fmla="*/ 113 w 124"/>
                <a:gd name="T3" fmla="*/ 9 h 121"/>
                <a:gd name="T4" fmla="*/ 99 w 124"/>
                <a:gd name="T5" fmla="*/ 25 h 121"/>
                <a:gd name="T6" fmla="*/ 81 w 124"/>
                <a:gd name="T7" fmla="*/ 41 h 121"/>
                <a:gd name="T8" fmla="*/ 63 w 124"/>
                <a:gd name="T9" fmla="*/ 54 h 121"/>
                <a:gd name="T10" fmla="*/ 41 w 124"/>
                <a:gd name="T11" fmla="*/ 66 h 121"/>
                <a:gd name="T12" fmla="*/ 22 w 124"/>
                <a:gd name="T13" fmla="*/ 74 h 121"/>
                <a:gd name="T14" fmla="*/ 0 w 124"/>
                <a:gd name="T15" fmla="*/ 75 h 121"/>
                <a:gd name="T16" fmla="*/ 10 w 124"/>
                <a:gd name="T17" fmla="*/ 96 h 121"/>
                <a:gd name="T18" fmla="*/ 23 w 124"/>
                <a:gd name="T19" fmla="*/ 113 h 121"/>
                <a:gd name="T20" fmla="*/ 41 w 124"/>
                <a:gd name="T21" fmla="*/ 121 h 121"/>
                <a:gd name="T22" fmla="*/ 60 w 124"/>
                <a:gd name="T23" fmla="*/ 121 h 121"/>
                <a:gd name="T24" fmla="*/ 83 w 124"/>
                <a:gd name="T25" fmla="*/ 111 h 121"/>
                <a:gd name="T26" fmla="*/ 101 w 124"/>
                <a:gd name="T27" fmla="*/ 88 h 121"/>
                <a:gd name="T28" fmla="*/ 116 w 124"/>
                <a:gd name="T29" fmla="*/ 53 h 121"/>
                <a:gd name="T30" fmla="*/ 124 w 124"/>
                <a:gd name="T3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121">
                  <a:moveTo>
                    <a:pt x="124" y="0"/>
                  </a:moveTo>
                  <a:lnTo>
                    <a:pt x="113" y="9"/>
                  </a:lnTo>
                  <a:lnTo>
                    <a:pt x="99" y="25"/>
                  </a:lnTo>
                  <a:lnTo>
                    <a:pt x="81" y="41"/>
                  </a:lnTo>
                  <a:lnTo>
                    <a:pt x="63" y="54"/>
                  </a:lnTo>
                  <a:lnTo>
                    <a:pt x="41" y="66"/>
                  </a:lnTo>
                  <a:lnTo>
                    <a:pt x="22" y="74"/>
                  </a:lnTo>
                  <a:lnTo>
                    <a:pt x="0" y="75"/>
                  </a:lnTo>
                  <a:lnTo>
                    <a:pt x="10" y="96"/>
                  </a:lnTo>
                  <a:lnTo>
                    <a:pt x="23" y="113"/>
                  </a:lnTo>
                  <a:lnTo>
                    <a:pt x="41" y="121"/>
                  </a:lnTo>
                  <a:lnTo>
                    <a:pt x="60" y="121"/>
                  </a:lnTo>
                  <a:lnTo>
                    <a:pt x="83" y="111"/>
                  </a:lnTo>
                  <a:lnTo>
                    <a:pt x="101" y="88"/>
                  </a:lnTo>
                  <a:lnTo>
                    <a:pt x="116" y="53"/>
                  </a:lnTo>
                  <a:lnTo>
                    <a:pt x="124"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8" name="任意多边形 195625"/>
            <p:cNvSpPr>
              <a:spLocks noChangeArrowheads="1"/>
            </p:cNvSpPr>
            <p:nvPr/>
          </p:nvSpPr>
          <p:spPr bwMode="auto">
            <a:xfrm rot="9832527" flipV="1">
              <a:off x="2173" y="1238"/>
              <a:ext cx="393" cy="2300"/>
            </a:xfrm>
            <a:custGeom>
              <a:avLst/>
              <a:gdLst>
                <a:gd name="T0" fmla="*/ 0 w 149"/>
                <a:gd name="T1" fmla="*/ 0 h 704"/>
                <a:gd name="T2" fmla="*/ 6 w 149"/>
                <a:gd name="T3" fmla="*/ 6 h 704"/>
                <a:gd name="T4" fmla="*/ 16 w 149"/>
                <a:gd name="T5" fmla="*/ 14 h 704"/>
                <a:gd name="T6" fmla="*/ 28 w 149"/>
                <a:gd name="T7" fmla="*/ 24 h 704"/>
                <a:gd name="T8" fmla="*/ 41 w 149"/>
                <a:gd name="T9" fmla="*/ 37 h 704"/>
                <a:gd name="T10" fmla="*/ 58 w 149"/>
                <a:gd name="T11" fmla="*/ 53 h 704"/>
                <a:gd name="T12" fmla="*/ 73 w 149"/>
                <a:gd name="T13" fmla="*/ 70 h 704"/>
                <a:gd name="T14" fmla="*/ 88 w 149"/>
                <a:gd name="T15" fmla="*/ 90 h 704"/>
                <a:gd name="T16" fmla="*/ 100 w 149"/>
                <a:gd name="T17" fmla="*/ 113 h 704"/>
                <a:gd name="T18" fmla="*/ 112 w 149"/>
                <a:gd name="T19" fmla="*/ 137 h 704"/>
                <a:gd name="T20" fmla="*/ 120 w 149"/>
                <a:gd name="T21" fmla="*/ 165 h 704"/>
                <a:gd name="T22" fmla="*/ 124 w 149"/>
                <a:gd name="T23" fmla="*/ 196 h 704"/>
                <a:gd name="T24" fmla="*/ 126 w 149"/>
                <a:gd name="T25" fmla="*/ 228 h 704"/>
                <a:gd name="T26" fmla="*/ 120 w 149"/>
                <a:gd name="T27" fmla="*/ 264 h 704"/>
                <a:gd name="T28" fmla="*/ 109 w 149"/>
                <a:gd name="T29" fmla="*/ 302 h 704"/>
                <a:gd name="T30" fmla="*/ 92 w 149"/>
                <a:gd name="T31" fmla="*/ 342 h 704"/>
                <a:gd name="T32" fmla="*/ 67 w 149"/>
                <a:gd name="T33" fmla="*/ 386 h 704"/>
                <a:gd name="T34" fmla="*/ 39 w 149"/>
                <a:gd name="T35" fmla="*/ 436 h 704"/>
                <a:gd name="T36" fmla="*/ 21 w 149"/>
                <a:gd name="T37" fmla="*/ 482 h 704"/>
                <a:gd name="T38" fmla="*/ 10 w 149"/>
                <a:gd name="T39" fmla="*/ 525 h 704"/>
                <a:gd name="T40" fmla="*/ 6 w 149"/>
                <a:gd name="T41" fmla="*/ 566 h 704"/>
                <a:gd name="T42" fmla="*/ 6 w 149"/>
                <a:gd name="T43" fmla="*/ 605 h 704"/>
                <a:gd name="T44" fmla="*/ 8 w 149"/>
                <a:gd name="T45" fmla="*/ 641 h 704"/>
                <a:gd name="T46" fmla="*/ 12 w 149"/>
                <a:gd name="T47" fmla="*/ 673 h 704"/>
                <a:gd name="T48" fmla="*/ 14 w 149"/>
                <a:gd name="T49" fmla="*/ 704 h 704"/>
                <a:gd name="T50" fmla="*/ 41 w 149"/>
                <a:gd name="T51" fmla="*/ 688 h 704"/>
                <a:gd name="T52" fmla="*/ 39 w 149"/>
                <a:gd name="T53" fmla="*/ 680 h 704"/>
                <a:gd name="T54" fmla="*/ 36 w 149"/>
                <a:gd name="T55" fmla="*/ 657 h 704"/>
                <a:gd name="T56" fmla="*/ 33 w 149"/>
                <a:gd name="T57" fmla="*/ 622 h 704"/>
                <a:gd name="T58" fmla="*/ 35 w 149"/>
                <a:gd name="T59" fmla="*/ 575 h 704"/>
                <a:gd name="T60" fmla="*/ 41 w 149"/>
                <a:gd name="T61" fmla="*/ 519 h 704"/>
                <a:gd name="T62" fmla="*/ 58 w 149"/>
                <a:gd name="T63" fmla="*/ 455 h 704"/>
                <a:gd name="T64" fmla="*/ 86 w 149"/>
                <a:gd name="T65" fmla="*/ 386 h 704"/>
                <a:gd name="T66" fmla="*/ 129 w 149"/>
                <a:gd name="T67" fmla="*/ 313 h 704"/>
                <a:gd name="T68" fmla="*/ 143 w 149"/>
                <a:gd name="T69" fmla="*/ 279 h 704"/>
                <a:gd name="T70" fmla="*/ 149 w 149"/>
                <a:gd name="T71" fmla="*/ 235 h 704"/>
                <a:gd name="T72" fmla="*/ 144 w 149"/>
                <a:gd name="T73" fmla="*/ 184 h 704"/>
                <a:gd name="T74" fmla="*/ 131 w 149"/>
                <a:gd name="T75" fmla="*/ 134 h 704"/>
                <a:gd name="T76" fmla="*/ 109 w 149"/>
                <a:gd name="T77" fmla="*/ 85 h 704"/>
                <a:gd name="T78" fmla="*/ 81 w 149"/>
                <a:gd name="T79" fmla="*/ 44 h 704"/>
                <a:gd name="T80" fmla="*/ 44 w 149"/>
                <a:gd name="T81" fmla="*/ 14 h 704"/>
                <a:gd name="T82" fmla="*/ 0 w 149"/>
                <a:gd name="T83"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704">
                  <a:moveTo>
                    <a:pt x="0" y="0"/>
                  </a:moveTo>
                  <a:lnTo>
                    <a:pt x="6" y="6"/>
                  </a:lnTo>
                  <a:lnTo>
                    <a:pt x="16" y="14"/>
                  </a:lnTo>
                  <a:lnTo>
                    <a:pt x="28" y="24"/>
                  </a:lnTo>
                  <a:lnTo>
                    <a:pt x="41" y="37"/>
                  </a:lnTo>
                  <a:lnTo>
                    <a:pt x="58" y="53"/>
                  </a:lnTo>
                  <a:lnTo>
                    <a:pt x="73" y="70"/>
                  </a:lnTo>
                  <a:lnTo>
                    <a:pt x="88" y="90"/>
                  </a:lnTo>
                  <a:lnTo>
                    <a:pt x="100" y="113"/>
                  </a:lnTo>
                  <a:lnTo>
                    <a:pt x="112" y="137"/>
                  </a:lnTo>
                  <a:lnTo>
                    <a:pt x="120" y="165"/>
                  </a:lnTo>
                  <a:lnTo>
                    <a:pt x="124" y="196"/>
                  </a:lnTo>
                  <a:lnTo>
                    <a:pt x="126" y="228"/>
                  </a:lnTo>
                  <a:lnTo>
                    <a:pt x="120" y="264"/>
                  </a:lnTo>
                  <a:lnTo>
                    <a:pt x="109" y="302"/>
                  </a:lnTo>
                  <a:lnTo>
                    <a:pt x="92" y="342"/>
                  </a:lnTo>
                  <a:lnTo>
                    <a:pt x="67" y="386"/>
                  </a:lnTo>
                  <a:lnTo>
                    <a:pt x="39" y="436"/>
                  </a:lnTo>
                  <a:lnTo>
                    <a:pt x="21" y="482"/>
                  </a:lnTo>
                  <a:lnTo>
                    <a:pt x="10" y="525"/>
                  </a:lnTo>
                  <a:lnTo>
                    <a:pt x="6" y="566"/>
                  </a:lnTo>
                  <a:lnTo>
                    <a:pt x="6" y="605"/>
                  </a:lnTo>
                  <a:lnTo>
                    <a:pt x="8" y="641"/>
                  </a:lnTo>
                  <a:lnTo>
                    <a:pt x="12" y="673"/>
                  </a:lnTo>
                  <a:lnTo>
                    <a:pt x="14" y="704"/>
                  </a:lnTo>
                  <a:lnTo>
                    <a:pt x="41" y="688"/>
                  </a:lnTo>
                  <a:lnTo>
                    <a:pt x="39" y="680"/>
                  </a:lnTo>
                  <a:lnTo>
                    <a:pt x="36" y="657"/>
                  </a:lnTo>
                  <a:lnTo>
                    <a:pt x="33" y="622"/>
                  </a:lnTo>
                  <a:lnTo>
                    <a:pt x="35" y="575"/>
                  </a:lnTo>
                  <a:lnTo>
                    <a:pt x="41" y="519"/>
                  </a:lnTo>
                  <a:lnTo>
                    <a:pt x="58" y="455"/>
                  </a:lnTo>
                  <a:lnTo>
                    <a:pt x="86" y="386"/>
                  </a:lnTo>
                  <a:lnTo>
                    <a:pt x="129" y="313"/>
                  </a:lnTo>
                  <a:lnTo>
                    <a:pt x="143" y="279"/>
                  </a:lnTo>
                  <a:lnTo>
                    <a:pt x="149" y="235"/>
                  </a:lnTo>
                  <a:lnTo>
                    <a:pt x="144" y="184"/>
                  </a:lnTo>
                  <a:lnTo>
                    <a:pt x="131" y="134"/>
                  </a:lnTo>
                  <a:lnTo>
                    <a:pt x="109" y="85"/>
                  </a:lnTo>
                  <a:lnTo>
                    <a:pt x="81" y="44"/>
                  </a:lnTo>
                  <a:lnTo>
                    <a:pt x="44" y="1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9" name="任意多边形 195626"/>
            <p:cNvSpPr>
              <a:spLocks noChangeArrowheads="1"/>
            </p:cNvSpPr>
            <p:nvPr/>
          </p:nvSpPr>
          <p:spPr bwMode="auto">
            <a:xfrm>
              <a:off x="0" y="1848"/>
              <a:ext cx="36" cy="132"/>
            </a:xfrm>
            <a:custGeom>
              <a:avLst/>
              <a:gdLst>
                <a:gd name="T0" fmla="*/ 0 w 36"/>
                <a:gd name="T1" fmla="*/ 0 h 132"/>
                <a:gd name="T2" fmla="*/ 36 w 36"/>
                <a:gd name="T3" fmla="*/ 12 h 132"/>
                <a:gd name="T4" fmla="*/ 0 w 36"/>
                <a:gd name="T5" fmla="*/ 132 h 132"/>
                <a:gd name="T6" fmla="*/ 0 w 36"/>
                <a:gd name="T7" fmla="*/ 0 h 132"/>
              </a:gdLst>
              <a:ahLst/>
              <a:cxnLst>
                <a:cxn ang="0">
                  <a:pos x="T0" y="T1"/>
                </a:cxn>
                <a:cxn ang="0">
                  <a:pos x="T2" y="T3"/>
                </a:cxn>
                <a:cxn ang="0">
                  <a:pos x="T4" y="T5"/>
                </a:cxn>
                <a:cxn ang="0">
                  <a:pos x="T6" y="T7"/>
                </a:cxn>
              </a:cxnLst>
              <a:rect l="0" t="0" r="r" b="b"/>
              <a:pathLst>
                <a:path w="36" h="132">
                  <a:moveTo>
                    <a:pt x="0" y="0"/>
                  </a:moveTo>
                  <a:lnTo>
                    <a:pt x="36" y="12"/>
                  </a:lnTo>
                  <a:lnTo>
                    <a:pt x="0" y="132"/>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195631" name="标题 195630"/>
          <p:cNvSpPr>
            <a:spLocks noGrp="1"/>
          </p:cNvSpPr>
          <p:nvPr>
            <p:ph type="ctrTitle"/>
          </p:nvPr>
        </p:nvSpPr>
        <p:spPr>
          <a:xfrm>
            <a:off x="2455863" y="596900"/>
            <a:ext cx="6192837" cy="3581400"/>
          </a:xfrm>
          <a:prstGeom prst="rect">
            <a:avLst/>
          </a:prstGeom>
          <a:noFill/>
          <a:ln w="9525">
            <a:noFill/>
          </a:ln>
        </p:spPr>
        <p:txBody>
          <a:bodyPr/>
          <a:lstStyle>
            <a:lvl1pPr lvl="0">
              <a:defRPr sz="5200" b="1" kern="1200"/>
            </a:lvl1pPr>
          </a:lstStyle>
          <a:p>
            <a:pPr lvl="0" fontAlgn="base"/>
            <a:r>
              <a:rPr lang="zh-CN" altLang="en-US" strike="noStrike" noProof="1"/>
              <a:t>单击此处编辑母版标题样式</a:t>
            </a:r>
            <a:endParaRPr lang="zh-CN" altLang="en-US" strike="noStrike" noProof="1"/>
          </a:p>
        </p:txBody>
      </p:sp>
      <p:sp>
        <p:nvSpPr>
          <p:cNvPr id="195632" name="副标题 195631"/>
          <p:cNvSpPr>
            <a:spLocks noGrp="1"/>
          </p:cNvSpPr>
          <p:nvPr>
            <p:ph type="subTitle" idx="1"/>
          </p:nvPr>
        </p:nvSpPr>
        <p:spPr>
          <a:xfrm>
            <a:off x="2489200" y="4279900"/>
            <a:ext cx="6146800" cy="1485900"/>
          </a:xfrm>
          <a:prstGeom prst="rect">
            <a:avLst/>
          </a:prstGeom>
          <a:noFill/>
          <a:ln w="9525">
            <a:noFill/>
          </a:ln>
        </p:spPr>
        <p:txBody>
          <a:bodyPr/>
          <a:lstStyle>
            <a:lvl1pPr marL="0" lvl="0" indent="0" algn="ctr">
              <a:buNone/>
              <a:defRPr b="1" kern="1200">
                <a:effectLst>
                  <a:outerShdw blurRad="38100" dist="38100" dir="2700000">
                    <a:srgbClr val="C0C0C0"/>
                  </a:outerShdw>
                </a:effectLst>
              </a:defRPr>
            </a:lvl1pPr>
            <a:lvl2pPr marL="457200" lvl="1" indent="-457200" algn="ctr">
              <a:buNone/>
              <a:defRPr b="1" kern="1200">
                <a:effectLst>
                  <a:outerShdw blurRad="38100" dist="38100" dir="2700000">
                    <a:srgbClr val="C0C0C0"/>
                  </a:outerShdw>
                </a:effectLst>
              </a:defRPr>
            </a:lvl2pPr>
            <a:lvl3pPr marL="914400" lvl="2" indent="-914400" algn="ctr">
              <a:buNone/>
              <a:defRPr b="1" kern="1200">
                <a:effectLst>
                  <a:outerShdw blurRad="38100" dist="38100" dir="2700000">
                    <a:srgbClr val="C0C0C0"/>
                  </a:outerShdw>
                </a:effectLst>
              </a:defRPr>
            </a:lvl3pPr>
            <a:lvl4pPr marL="1371600" lvl="3" indent="-1371600" algn="ctr">
              <a:buNone/>
              <a:defRPr b="1" kern="1200">
                <a:effectLst>
                  <a:outerShdw blurRad="38100" dist="38100" dir="2700000">
                    <a:srgbClr val="C0C0C0"/>
                  </a:outerShdw>
                </a:effectLst>
              </a:defRPr>
            </a:lvl4pPr>
            <a:lvl5pPr marL="1828800" lvl="4" indent="-1828800" algn="ctr">
              <a:buNone/>
              <a:defRPr b="1" kern="1200">
                <a:effectLst>
                  <a:outerShdw blurRad="38100" dist="38100" dir="2700000">
                    <a:srgbClr val="C0C0C0"/>
                  </a:outerShdw>
                </a:effectLst>
              </a:defRPr>
            </a:lvl5pPr>
          </a:lstStyle>
          <a:p>
            <a:pPr lvl="0" fontAlgn="base"/>
            <a:r>
              <a:rPr lang="zh-CN" altLang="en-US" strike="noStrike" noProof="1"/>
              <a:t>单击此处编辑母版副标题样式</a:t>
            </a:r>
            <a:endParaRPr lang="zh-CN" altLang="en-US" strike="noStrike" noProof="1"/>
          </a:p>
        </p:txBody>
      </p:sp>
      <p:sp>
        <p:nvSpPr>
          <p:cNvPr id="92" name="日期占位符 195627"/>
          <p:cNvSpPr>
            <a:spLocks noGrp="1"/>
          </p:cNvSpPr>
          <p:nvPr>
            <p:ph type="dt" sz="half" idx="2"/>
          </p:nvPr>
        </p:nvSpPr>
        <p:spPr>
          <a:xfrm>
            <a:off x="457200" y="6248400"/>
            <a:ext cx="2133600" cy="457200"/>
          </a:xfrm>
          <a:prstGeom prst="rect">
            <a:avLst/>
          </a:prstGeom>
          <a:noFill/>
          <a:ln w="9525">
            <a:noFill/>
          </a:ln>
        </p:spPr>
        <p:txBody>
          <a:bodyPr anchor="t"/>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93" name="页脚占位符 195628"/>
          <p:cNvSpPr>
            <a:spLocks noGrp="1"/>
          </p:cNvSpPr>
          <p:nvPr>
            <p:ph type="ftr" sz="quarter" idx="3"/>
          </p:nvPr>
        </p:nvSpPr>
        <p:spPr>
          <a:xfrm>
            <a:off x="3124200" y="6248400"/>
            <a:ext cx="2895600" cy="457200"/>
          </a:xfrm>
          <a:prstGeom prst="rect">
            <a:avLst/>
          </a:prstGeom>
          <a:noFill/>
          <a:ln w="9525">
            <a:noFill/>
          </a:ln>
        </p:spPr>
        <p:txBody>
          <a:bodyPr anchor="t"/>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94" name="灯片编号占位符 195629"/>
          <p:cNvSpPr>
            <a:spLocks noGrp="1"/>
          </p:cNvSpPr>
          <p:nvPr>
            <p:ph type="sldNum" sz="quarter" idx="4"/>
          </p:nvPr>
        </p:nvSpPr>
        <p:spPr>
          <a:xfrm>
            <a:off x="6553200" y="6243638"/>
            <a:ext cx="2133600" cy="457200"/>
          </a:xfrm>
          <a:prstGeom prst="rect">
            <a:avLst/>
          </a:prstGeom>
          <a:noFill/>
          <a:ln w="9525">
            <a:noFill/>
          </a:ln>
        </p:spPr>
        <p:txBody>
          <a:bodyPr vert="horz" wrap="square" lIns="91440" tIns="45720" rIns="91440" bIns="45720" numCol="1" anchor="t" anchorCtr="0" compatLnSpc="1"/>
          <a:p>
            <a:pPr algn="r" fontAlgn="base">
              <a:buNone/>
            </a:pPr>
            <a:fld id="{9A0DB2DC-4C9A-4742-B13C-FB6460FD3503}" type="slidenum">
              <a:rPr lang="zh-CN" altLang="en-US" strike="noStrike" noProof="1" dirty="0">
                <a:latin typeface="Verdana" panose="020B0604030504040204" pitchFamily="34" charset="0"/>
                <a:ea typeface="宋体" panose="02010600030101010101" pitchFamily="2" charset="-122"/>
                <a:cs typeface="+mn-cs"/>
              </a:rPr>
            </a:fld>
            <a:endParaRPr lang="zh-CN" altLang="en-US" strike="noStrike" noProof="1" dirty="0">
              <a:latin typeface="Verdana" panose="020B0604030504040204" pitchFamily="34" charset="0"/>
            </a:endParaRPr>
          </a:p>
        </p:txBody>
      </p:sp>
    </p:spTree>
  </p:cSld>
  <p:clrMapOvr>
    <a:masterClrMapping/>
  </p:clrMapOvr>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45611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45611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5828" y="103188"/>
            <a:ext cx="2060972" cy="59531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42913" y="103188"/>
            <a:ext cx="6063439" cy="59531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2504" cy="445611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296" y="1600200"/>
            <a:ext cx="4032504" cy="445611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194561"/>
          <p:cNvGrpSpPr/>
          <p:nvPr/>
        </p:nvGrpSpPr>
        <p:grpSpPr>
          <a:xfrm>
            <a:off x="-7937" y="0"/>
            <a:ext cx="2833687" cy="6856413"/>
            <a:chOff x="-5" y="0"/>
            <a:chExt cx="1785" cy="4319"/>
          </a:xfrm>
        </p:grpSpPr>
        <p:sp>
          <p:nvSpPr>
            <p:cNvPr id="1027" name="任意多边形 194562"/>
            <p:cNvSpPr>
              <a:spLocks noChangeArrowheads="1"/>
            </p:cNvSpPr>
            <p:nvPr/>
          </p:nvSpPr>
          <p:spPr bwMode="auto">
            <a:xfrm>
              <a:off x="-5" y="3262"/>
              <a:ext cx="472" cy="802"/>
            </a:xfrm>
            <a:custGeom>
              <a:avLst/>
              <a:gdLst>
                <a:gd name="T0" fmla="*/ 5 w 472"/>
                <a:gd name="T1" fmla="*/ 32 h 802"/>
                <a:gd name="T2" fmla="*/ 189 w 472"/>
                <a:gd name="T3" fmla="*/ 26 h 802"/>
                <a:gd name="T4" fmla="*/ 309 w 472"/>
                <a:gd name="T5" fmla="*/ 66 h 802"/>
                <a:gd name="T6" fmla="*/ 357 w 472"/>
                <a:gd name="T7" fmla="*/ 98 h 802"/>
                <a:gd name="T8" fmla="*/ 413 w 472"/>
                <a:gd name="T9" fmla="*/ 162 h 802"/>
                <a:gd name="T10" fmla="*/ 437 w 472"/>
                <a:gd name="T11" fmla="*/ 250 h 802"/>
                <a:gd name="T12" fmla="*/ 397 w 472"/>
                <a:gd name="T13" fmla="*/ 530 h 802"/>
                <a:gd name="T14" fmla="*/ 341 w 472"/>
                <a:gd name="T15" fmla="*/ 634 h 802"/>
                <a:gd name="T16" fmla="*/ 173 w 472"/>
                <a:gd name="T17" fmla="*/ 714 h 802"/>
                <a:gd name="T18" fmla="*/ 77 w 472"/>
                <a:gd name="T19" fmla="*/ 730 h 802"/>
                <a:gd name="T20" fmla="*/ 69 w 472"/>
                <a:gd name="T21" fmla="*/ 802 h 802"/>
                <a:gd name="T22" fmla="*/ 7 w 472"/>
                <a:gd name="T23" fmla="*/ 788 h 802"/>
                <a:gd name="T24" fmla="*/ 5 w 472"/>
                <a:gd name="T25" fmla="*/ 751 h 802"/>
                <a:gd name="T26" fmla="*/ 37 w 472"/>
                <a:gd name="T27" fmla="*/ 722 h 802"/>
                <a:gd name="T28" fmla="*/ 5 w 472"/>
                <a:gd name="T29" fmla="*/ 670 h 802"/>
                <a:gd name="T30" fmla="*/ 5 w 472"/>
                <a:gd name="T31" fmla="*/ 3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2" h="802">
                  <a:moveTo>
                    <a:pt x="5" y="32"/>
                  </a:moveTo>
                  <a:cubicBezTo>
                    <a:pt x="101" y="0"/>
                    <a:pt x="20" y="17"/>
                    <a:pt x="189" y="26"/>
                  </a:cubicBezTo>
                  <a:cubicBezTo>
                    <a:pt x="221" y="37"/>
                    <a:pt x="280" y="47"/>
                    <a:pt x="309" y="66"/>
                  </a:cubicBezTo>
                  <a:cubicBezTo>
                    <a:pt x="325" y="77"/>
                    <a:pt x="357" y="98"/>
                    <a:pt x="357" y="98"/>
                  </a:cubicBezTo>
                  <a:cubicBezTo>
                    <a:pt x="394" y="154"/>
                    <a:pt x="373" y="135"/>
                    <a:pt x="413" y="162"/>
                  </a:cubicBezTo>
                  <a:cubicBezTo>
                    <a:pt x="433" y="223"/>
                    <a:pt x="426" y="193"/>
                    <a:pt x="437" y="250"/>
                  </a:cubicBezTo>
                  <a:cubicBezTo>
                    <a:pt x="433" y="370"/>
                    <a:pt x="472" y="455"/>
                    <a:pt x="397" y="530"/>
                  </a:cubicBezTo>
                  <a:cubicBezTo>
                    <a:pt x="385" y="567"/>
                    <a:pt x="368" y="607"/>
                    <a:pt x="341" y="634"/>
                  </a:cubicBezTo>
                  <a:cubicBezTo>
                    <a:pt x="319" y="701"/>
                    <a:pt x="233" y="707"/>
                    <a:pt x="173" y="714"/>
                  </a:cubicBezTo>
                  <a:cubicBezTo>
                    <a:pt x="142" y="724"/>
                    <a:pt x="100" y="707"/>
                    <a:pt x="77" y="730"/>
                  </a:cubicBezTo>
                  <a:cubicBezTo>
                    <a:pt x="60" y="747"/>
                    <a:pt x="72" y="778"/>
                    <a:pt x="69" y="802"/>
                  </a:cubicBezTo>
                  <a:cubicBezTo>
                    <a:pt x="53" y="799"/>
                    <a:pt x="23" y="792"/>
                    <a:pt x="7" y="788"/>
                  </a:cubicBezTo>
                  <a:cubicBezTo>
                    <a:pt x="5" y="788"/>
                    <a:pt x="0" y="762"/>
                    <a:pt x="5" y="751"/>
                  </a:cubicBezTo>
                  <a:cubicBezTo>
                    <a:pt x="10" y="740"/>
                    <a:pt x="37" y="735"/>
                    <a:pt x="37" y="722"/>
                  </a:cubicBezTo>
                  <a:cubicBezTo>
                    <a:pt x="26" y="682"/>
                    <a:pt x="22" y="685"/>
                    <a:pt x="5" y="670"/>
                  </a:cubicBezTo>
                  <a:cubicBezTo>
                    <a:pt x="5" y="541"/>
                    <a:pt x="5" y="233"/>
                    <a:pt x="5" y="32"/>
                  </a:cubicBezTo>
                  <a:close/>
                </a:path>
              </a:pathLst>
            </a:custGeom>
            <a:solidFill>
              <a:schemeClr val="folHlink">
                <a:alpha val="50000"/>
              </a:schemeClr>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1028" name="组合 194563"/>
            <p:cNvGrpSpPr/>
            <p:nvPr/>
          </p:nvGrpSpPr>
          <p:grpSpPr>
            <a:xfrm rot="-6635092" flipH="1">
              <a:off x="104" y="2441"/>
              <a:ext cx="452" cy="444"/>
              <a:chOff x="1727" y="866"/>
              <a:chExt cx="129" cy="157"/>
            </a:xfrm>
          </p:grpSpPr>
          <p:sp>
            <p:nvSpPr>
              <p:cNvPr id="1029" name="任意多边形 194564"/>
              <p:cNvSpPr>
                <a:spLocks noChangeArrowheads="1"/>
              </p:cNvSpPr>
              <p:nvPr/>
            </p:nvSpPr>
            <p:spPr bwMode="auto">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0" name="任意多边形 194565"/>
              <p:cNvSpPr>
                <a:spLocks noChangeArrowheads="1"/>
              </p:cNvSpPr>
              <p:nvPr/>
            </p:nvSpPr>
            <p:spPr bwMode="auto">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1" name="任意多边形 194566"/>
              <p:cNvSpPr>
                <a:spLocks noChangeArrowheads="1"/>
              </p:cNvSpPr>
              <p:nvPr/>
            </p:nvSpPr>
            <p:spPr bwMode="auto">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1032" name="任意多边形 194567"/>
            <p:cNvSpPr>
              <a:spLocks noChangeArrowheads="1"/>
            </p:cNvSpPr>
            <p:nvPr/>
          </p:nvSpPr>
          <p:spPr bwMode="auto">
            <a:xfrm>
              <a:off x="90" y="1736"/>
              <a:ext cx="710" cy="768"/>
            </a:xfrm>
            <a:custGeom>
              <a:avLst/>
              <a:gdLst>
                <a:gd name="T0" fmla="*/ 14 w 710"/>
                <a:gd name="T1" fmla="*/ 416 h 768"/>
                <a:gd name="T2" fmla="*/ 14 w 710"/>
                <a:gd name="T3" fmla="*/ 272 h 768"/>
                <a:gd name="T4" fmla="*/ 102 w 710"/>
                <a:gd name="T5" fmla="*/ 144 h 768"/>
                <a:gd name="T6" fmla="*/ 150 w 710"/>
                <a:gd name="T7" fmla="*/ 96 h 768"/>
                <a:gd name="T8" fmla="*/ 198 w 710"/>
                <a:gd name="T9" fmla="*/ 64 h 768"/>
                <a:gd name="T10" fmla="*/ 350 w 710"/>
                <a:gd name="T11" fmla="*/ 0 h 768"/>
                <a:gd name="T12" fmla="*/ 534 w 710"/>
                <a:gd name="T13" fmla="*/ 8 h 768"/>
                <a:gd name="T14" fmla="*/ 662 w 710"/>
                <a:gd name="T15" fmla="*/ 96 h 768"/>
                <a:gd name="T16" fmla="*/ 710 w 710"/>
                <a:gd name="T17" fmla="*/ 200 h 768"/>
                <a:gd name="T18" fmla="*/ 702 w 710"/>
                <a:gd name="T19" fmla="*/ 400 h 768"/>
                <a:gd name="T20" fmla="*/ 678 w 710"/>
                <a:gd name="T21" fmla="*/ 448 h 768"/>
                <a:gd name="T22" fmla="*/ 550 w 710"/>
                <a:gd name="T23" fmla="*/ 632 h 768"/>
                <a:gd name="T24" fmla="*/ 518 w 710"/>
                <a:gd name="T25" fmla="*/ 656 h 768"/>
                <a:gd name="T26" fmla="*/ 470 w 710"/>
                <a:gd name="T27" fmla="*/ 664 h 768"/>
                <a:gd name="T28" fmla="*/ 518 w 710"/>
                <a:gd name="T29" fmla="*/ 680 h 768"/>
                <a:gd name="T30" fmla="*/ 566 w 710"/>
                <a:gd name="T31" fmla="*/ 696 h 768"/>
                <a:gd name="T32" fmla="*/ 574 w 710"/>
                <a:gd name="T33" fmla="*/ 720 h 768"/>
                <a:gd name="T34" fmla="*/ 526 w 710"/>
                <a:gd name="T35" fmla="*/ 736 h 768"/>
                <a:gd name="T36" fmla="*/ 502 w 710"/>
                <a:gd name="T37" fmla="*/ 752 h 768"/>
                <a:gd name="T38" fmla="*/ 454 w 710"/>
                <a:gd name="T39" fmla="*/ 768 h 768"/>
                <a:gd name="T40" fmla="*/ 438 w 710"/>
                <a:gd name="T41" fmla="*/ 712 h 768"/>
                <a:gd name="T42" fmla="*/ 246 w 710"/>
                <a:gd name="T43" fmla="*/ 688 h 768"/>
                <a:gd name="T44" fmla="*/ 134 w 710"/>
                <a:gd name="T45" fmla="*/ 648 h 768"/>
                <a:gd name="T46" fmla="*/ 110 w 710"/>
                <a:gd name="T47" fmla="*/ 624 h 768"/>
                <a:gd name="T48" fmla="*/ 78 w 710"/>
                <a:gd name="T49" fmla="*/ 576 h 768"/>
                <a:gd name="T50" fmla="*/ 54 w 710"/>
                <a:gd name="T51" fmla="*/ 464 h 768"/>
                <a:gd name="T52" fmla="*/ 30 w 710"/>
                <a:gd name="T53" fmla="*/ 408 h 768"/>
                <a:gd name="T54" fmla="*/ 22 w 710"/>
                <a:gd name="T55" fmla="*/ 384 h 768"/>
                <a:gd name="T56" fmla="*/ 14 w 710"/>
                <a:gd name="T57" fmla="*/ 416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0" h="768">
                  <a:moveTo>
                    <a:pt x="14" y="416"/>
                  </a:moveTo>
                  <a:cubicBezTo>
                    <a:pt x="6" y="353"/>
                    <a:pt x="0" y="339"/>
                    <a:pt x="14" y="272"/>
                  </a:cubicBezTo>
                  <a:cubicBezTo>
                    <a:pt x="24" y="227"/>
                    <a:pt x="72" y="178"/>
                    <a:pt x="102" y="144"/>
                  </a:cubicBezTo>
                  <a:cubicBezTo>
                    <a:pt x="117" y="127"/>
                    <a:pt x="134" y="112"/>
                    <a:pt x="150" y="96"/>
                  </a:cubicBezTo>
                  <a:cubicBezTo>
                    <a:pt x="164" y="82"/>
                    <a:pt x="198" y="64"/>
                    <a:pt x="198" y="64"/>
                  </a:cubicBezTo>
                  <a:cubicBezTo>
                    <a:pt x="231" y="14"/>
                    <a:pt x="294" y="7"/>
                    <a:pt x="350" y="0"/>
                  </a:cubicBezTo>
                  <a:cubicBezTo>
                    <a:pt x="411" y="3"/>
                    <a:pt x="473" y="1"/>
                    <a:pt x="534" y="8"/>
                  </a:cubicBezTo>
                  <a:cubicBezTo>
                    <a:pt x="582" y="13"/>
                    <a:pt x="624" y="71"/>
                    <a:pt x="662" y="96"/>
                  </a:cubicBezTo>
                  <a:cubicBezTo>
                    <a:pt x="691" y="140"/>
                    <a:pt x="698" y="151"/>
                    <a:pt x="710" y="200"/>
                  </a:cubicBezTo>
                  <a:cubicBezTo>
                    <a:pt x="707" y="267"/>
                    <a:pt x="707" y="333"/>
                    <a:pt x="702" y="400"/>
                  </a:cubicBezTo>
                  <a:cubicBezTo>
                    <a:pt x="700" y="423"/>
                    <a:pt x="688" y="428"/>
                    <a:pt x="678" y="448"/>
                  </a:cubicBezTo>
                  <a:cubicBezTo>
                    <a:pt x="646" y="512"/>
                    <a:pt x="626" y="607"/>
                    <a:pt x="550" y="632"/>
                  </a:cubicBezTo>
                  <a:cubicBezTo>
                    <a:pt x="539" y="640"/>
                    <a:pt x="530" y="651"/>
                    <a:pt x="518" y="656"/>
                  </a:cubicBezTo>
                  <a:cubicBezTo>
                    <a:pt x="503" y="662"/>
                    <a:pt x="470" y="648"/>
                    <a:pt x="470" y="664"/>
                  </a:cubicBezTo>
                  <a:cubicBezTo>
                    <a:pt x="470" y="681"/>
                    <a:pt x="502" y="675"/>
                    <a:pt x="518" y="680"/>
                  </a:cubicBezTo>
                  <a:cubicBezTo>
                    <a:pt x="534" y="685"/>
                    <a:pt x="566" y="696"/>
                    <a:pt x="566" y="696"/>
                  </a:cubicBezTo>
                  <a:cubicBezTo>
                    <a:pt x="569" y="704"/>
                    <a:pt x="580" y="714"/>
                    <a:pt x="574" y="720"/>
                  </a:cubicBezTo>
                  <a:cubicBezTo>
                    <a:pt x="562" y="732"/>
                    <a:pt x="542" y="731"/>
                    <a:pt x="526" y="736"/>
                  </a:cubicBezTo>
                  <a:cubicBezTo>
                    <a:pt x="517" y="739"/>
                    <a:pt x="511" y="748"/>
                    <a:pt x="502" y="752"/>
                  </a:cubicBezTo>
                  <a:cubicBezTo>
                    <a:pt x="487" y="759"/>
                    <a:pt x="454" y="768"/>
                    <a:pt x="454" y="768"/>
                  </a:cubicBezTo>
                  <a:cubicBezTo>
                    <a:pt x="448" y="750"/>
                    <a:pt x="453" y="725"/>
                    <a:pt x="438" y="712"/>
                  </a:cubicBezTo>
                  <a:cubicBezTo>
                    <a:pt x="407" y="685"/>
                    <a:pt x="256" y="689"/>
                    <a:pt x="246" y="688"/>
                  </a:cubicBezTo>
                  <a:cubicBezTo>
                    <a:pt x="207" y="680"/>
                    <a:pt x="166" y="674"/>
                    <a:pt x="134" y="648"/>
                  </a:cubicBezTo>
                  <a:cubicBezTo>
                    <a:pt x="125" y="641"/>
                    <a:pt x="117" y="633"/>
                    <a:pt x="110" y="624"/>
                  </a:cubicBezTo>
                  <a:cubicBezTo>
                    <a:pt x="98" y="609"/>
                    <a:pt x="78" y="576"/>
                    <a:pt x="78" y="576"/>
                  </a:cubicBezTo>
                  <a:cubicBezTo>
                    <a:pt x="66" y="506"/>
                    <a:pt x="74" y="544"/>
                    <a:pt x="54" y="464"/>
                  </a:cubicBezTo>
                  <a:cubicBezTo>
                    <a:pt x="37" y="397"/>
                    <a:pt x="58" y="463"/>
                    <a:pt x="30" y="408"/>
                  </a:cubicBezTo>
                  <a:cubicBezTo>
                    <a:pt x="26" y="400"/>
                    <a:pt x="30" y="380"/>
                    <a:pt x="22" y="384"/>
                  </a:cubicBezTo>
                  <a:cubicBezTo>
                    <a:pt x="12" y="389"/>
                    <a:pt x="17" y="405"/>
                    <a:pt x="14" y="416"/>
                  </a:cubicBezTo>
                  <a:close/>
                </a:path>
              </a:pathLst>
            </a:custGeom>
            <a:solidFill>
              <a:schemeClr val="accent2">
                <a:alpha val="50000"/>
              </a:schemeClr>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1033" name="组合 194568"/>
            <p:cNvGrpSpPr/>
            <p:nvPr/>
          </p:nvGrpSpPr>
          <p:grpSpPr>
            <a:xfrm rot="416244">
              <a:off x="9" y="1746"/>
              <a:ext cx="1771" cy="1741"/>
              <a:chOff x="41" y="2787"/>
              <a:chExt cx="902" cy="833"/>
            </a:xfrm>
          </p:grpSpPr>
          <p:sp>
            <p:nvSpPr>
              <p:cNvPr id="1034" name="任意多边形 194569"/>
              <p:cNvSpPr>
                <a:spLocks noChangeArrowheads="1"/>
              </p:cNvSpPr>
              <p:nvPr/>
            </p:nvSpPr>
            <p:spPr bwMode="auto">
              <a:xfrm rot="373331" flipH="1">
                <a:off x="125" y="2787"/>
                <a:ext cx="313" cy="303"/>
              </a:xfrm>
              <a:custGeom>
                <a:avLst/>
                <a:gdLst>
                  <a:gd name="T0" fmla="*/ 46 w 217"/>
                  <a:gd name="T1" fmla="*/ 210 h 210"/>
                  <a:gd name="T2" fmla="*/ 37 w 217"/>
                  <a:gd name="T3" fmla="*/ 198 h 210"/>
                  <a:gd name="T4" fmla="*/ 26 w 217"/>
                  <a:gd name="T5" fmla="*/ 181 h 210"/>
                  <a:gd name="T6" fmla="*/ 15 w 217"/>
                  <a:gd name="T7" fmla="*/ 159 h 210"/>
                  <a:gd name="T8" fmla="*/ 5 w 217"/>
                  <a:gd name="T9" fmla="*/ 135 h 210"/>
                  <a:gd name="T10" fmla="*/ 0 w 217"/>
                  <a:gd name="T11" fmla="*/ 109 h 210"/>
                  <a:gd name="T12" fmla="*/ 1 w 217"/>
                  <a:gd name="T13" fmla="*/ 82 h 210"/>
                  <a:gd name="T14" fmla="*/ 9 w 217"/>
                  <a:gd name="T15" fmla="*/ 57 h 210"/>
                  <a:gd name="T16" fmla="*/ 27 w 217"/>
                  <a:gd name="T17" fmla="*/ 35 h 210"/>
                  <a:gd name="T18" fmla="*/ 45 w 217"/>
                  <a:gd name="T19" fmla="*/ 22 h 210"/>
                  <a:gd name="T20" fmla="*/ 60 w 217"/>
                  <a:gd name="T21" fmla="*/ 12 h 210"/>
                  <a:gd name="T22" fmla="*/ 72 w 217"/>
                  <a:gd name="T23" fmla="*/ 7 h 210"/>
                  <a:gd name="T24" fmla="*/ 81 w 217"/>
                  <a:gd name="T25" fmla="*/ 5 h 210"/>
                  <a:gd name="T26" fmla="*/ 88 w 217"/>
                  <a:gd name="T27" fmla="*/ 5 h 210"/>
                  <a:gd name="T28" fmla="*/ 104 w 217"/>
                  <a:gd name="T29" fmla="*/ 0 h 210"/>
                  <a:gd name="T30" fmla="*/ 148 w 217"/>
                  <a:gd name="T31" fmla="*/ 8 h 210"/>
                  <a:gd name="T32" fmla="*/ 160 w 217"/>
                  <a:gd name="T33" fmla="*/ 12 h 210"/>
                  <a:gd name="T34" fmla="*/ 172 w 217"/>
                  <a:gd name="T35" fmla="*/ 15 h 210"/>
                  <a:gd name="T36" fmla="*/ 182 w 217"/>
                  <a:gd name="T37" fmla="*/ 19 h 210"/>
                  <a:gd name="T38" fmla="*/ 190 w 217"/>
                  <a:gd name="T39" fmla="*/ 23 h 210"/>
                  <a:gd name="T40" fmla="*/ 198 w 217"/>
                  <a:gd name="T41" fmla="*/ 27 h 210"/>
                  <a:gd name="T42" fmla="*/ 205 w 217"/>
                  <a:gd name="T43" fmla="*/ 32 h 210"/>
                  <a:gd name="T44" fmla="*/ 211 w 217"/>
                  <a:gd name="T45" fmla="*/ 38 h 210"/>
                  <a:gd name="T46" fmla="*/ 217 w 217"/>
                  <a:gd name="T47" fmla="*/ 45 h 210"/>
                  <a:gd name="T48" fmla="*/ 205 w 217"/>
                  <a:gd name="T49" fmla="*/ 40 h 210"/>
                  <a:gd name="T50" fmla="*/ 194 w 217"/>
                  <a:gd name="T51" fmla="*/ 36 h 210"/>
                  <a:gd name="T52" fmla="*/ 183 w 217"/>
                  <a:gd name="T53" fmla="*/ 33 h 210"/>
                  <a:gd name="T54" fmla="*/ 172 w 217"/>
                  <a:gd name="T55" fmla="*/ 30 h 210"/>
                  <a:gd name="T56" fmla="*/ 163 w 217"/>
                  <a:gd name="T57" fmla="*/ 27 h 210"/>
                  <a:gd name="T58" fmla="*/ 153 w 217"/>
                  <a:gd name="T59" fmla="*/ 26 h 210"/>
                  <a:gd name="T60" fmla="*/ 143 w 217"/>
                  <a:gd name="T61" fmla="*/ 24 h 210"/>
                  <a:gd name="T62" fmla="*/ 134 w 217"/>
                  <a:gd name="T63" fmla="*/ 24 h 210"/>
                  <a:gd name="T64" fmla="*/ 125 w 217"/>
                  <a:gd name="T65" fmla="*/ 24 h 210"/>
                  <a:gd name="T66" fmla="*/ 116 w 217"/>
                  <a:gd name="T67" fmla="*/ 25 h 210"/>
                  <a:gd name="T68" fmla="*/ 107 w 217"/>
                  <a:gd name="T69" fmla="*/ 27 h 210"/>
                  <a:gd name="T70" fmla="*/ 99 w 217"/>
                  <a:gd name="T71" fmla="*/ 29 h 210"/>
                  <a:gd name="T72" fmla="*/ 91 w 217"/>
                  <a:gd name="T73" fmla="*/ 33 h 210"/>
                  <a:gd name="T74" fmla="*/ 82 w 217"/>
                  <a:gd name="T75" fmla="*/ 36 h 210"/>
                  <a:gd name="T76" fmla="*/ 74 w 217"/>
                  <a:gd name="T77" fmla="*/ 41 h 210"/>
                  <a:gd name="T78" fmla="*/ 66 w 217"/>
                  <a:gd name="T79" fmla="*/ 46 h 210"/>
                  <a:gd name="T80" fmla="*/ 52 w 217"/>
                  <a:gd name="T81" fmla="*/ 61 h 210"/>
                  <a:gd name="T82" fmla="*/ 42 w 217"/>
                  <a:gd name="T83" fmla="*/ 80 h 210"/>
                  <a:gd name="T84" fmla="*/ 37 w 217"/>
                  <a:gd name="T85" fmla="*/ 103 h 210"/>
                  <a:gd name="T86" fmla="*/ 35 w 217"/>
                  <a:gd name="T87" fmla="*/ 126 h 210"/>
                  <a:gd name="T88" fmla="*/ 35 w 217"/>
                  <a:gd name="T89" fmla="*/ 151 h 210"/>
                  <a:gd name="T90" fmla="*/ 38 w 217"/>
                  <a:gd name="T91" fmla="*/ 174 h 210"/>
                  <a:gd name="T92" fmla="*/ 41 w 217"/>
                  <a:gd name="T93" fmla="*/ 194 h 210"/>
                  <a:gd name="T94" fmla="*/ 46 w 217"/>
                  <a:gd name="T95"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7" h="210">
                    <a:moveTo>
                      <a:pt x="46" y="210"/>
                    </a:moveTo>
                    <a:lnTo>
                      <a:pt x="37" y="198"/>
                    </a:lnTo>
                    <a:lnTo>
                      <a:pt x="26" y="181"/>
                    </a:lnTo>
                    <a:lnTo>
                      <a:pt x="15" y="159"/>
                    </a:lnTo>
                    <a:lnTo>
                      <a:pt x="5" y="135"/>
                    </a:lnTo>
                    <a:lnTo>
                      <a:pt x="0" y="109"/>
                    </a:lnTo>
                    <a:lnTo>
                      <a:pt x="1" y="82"/>
                    </a:lnTo>
                    <a:lnTo>
                      <a:pt x="9" y="57"/>
                    </a:lnTo>
                    <a:lnTo>
                      <a:pt x="27" y="35"/>
                    </a:lnTo>
                    <a:lnTo>
                      <a:pt x="45" y="22"/>
                    </a:lnTo>
                    <a:lnTo>
                      <a:pt x="60" y="12"/>
                    </a:lnTo>
                    <a:lnTo>
                      <a:pt x="72" y="7"/>
                    </a:lnTo>
                    <a:lnTo>
                      <a:pt x="81" y="5"/>
                    </a:lnTo>
                    <a:lnTo>
                      <a:pt x="88" y="5"/>
                    </a:lnTo>
                    <a:lnTo>
                      <a:pt x="104" y="0"/>
                    </a:lnTo>
                    <a:lnTo>
                      <a:pt x="148" y="8"/>
                    </a:lnTo>
                    <a:lnTo>
                      <a:pt x="160" y="12"/>
                    </a:lnTo>
                    <a:lnTo>
                      <a:pt x="172" y="15"/>
                    </a:lnTo>
                    <a:lnTo>
                      <a:pt x="182" y="19"/>
                    </a:lnTo>
                    <a:lnTo>
                      <a:pt x="190" y="23"/>
                    </a:lnTo>
                    <a:lnTo>
                      <a:pt x="198" y="27"/>
                    </a:lnTo>
                    <a:lnTo>
                      <a:pt x="205" y="32"/>
                    </a:lnTo>
                    <a:lnTo>
                      <a:pt x="211" y="38"/>
                    </a:lnTo>
                    <a:lnTo>
                      <a:pt x="217" y="45"/>
                    </a:lnTo>
                    <a:lnTo>
                      <a:pt x="205" y="40"/>
                    </a:lnTo>
                    <a:lnTo>
                      <a:pt x="194" y="36"/>
                    </a:lnTo>
                    <a:lnTo>
                      <a:pt x="183" y="33"/>
                    </a:lnTo>
                    <a:lnTo>
                      <a:pt x="172" y="30"/>
                    </a:lnTo>
                    <a:lnTo>
                      <a:pt x="163" y="27"/>
                    </a:lnTo>
                    <a:lnTo>
                      <a:pt x="153" y="26"/>
                    </a:lnTo>
                    <a:lnTo>
                      <a:pt x="143" y="24"/>
                    </a:lnTo>
                    <a:lnTo>
                      <a:pt x="134" y="24"/>
                    </a:lnTo>
                    <a:lnTo>
                      <a:pt x="125" y="24"/>
                    </a:lnTo>
                    <a:lnTo>
                      <a:pt x="116" y="25"/>
                    </a:lnTo>
                    <a:lnTo>
                      <a:pt x="107" y="27"/>
                    </a:lnTo>
                    <a:lnTo>
                      <a:pt x="99" y="29"/>
                    </a:lnTo>
                    <a:lnTo>
                      <a:pt x="91" y="33"/>
                    </a:lnTo>
                    <a:lnTo>
                      <a:pt x="82" y="36"/>
                    </a:lnTo>
                    <a:lnTo>
                      <a:pt x="74" y="41"/>
                    </a:lnTo>
                    <a:lnTo>
                      <a:pt x="66" y="46"/>
                    </a:lnTo>
                    <a:lnTo>
                      <a:pt x="52" y="61"/>
                    </a:lnTo>
                    <a:lnTo>
                      <a:pt x="42" y="80"/>
                    </a:lnTo>
                    <a:lnTo>
                      <a:pt x="37" y="103"/>
                    </a:lnTo>
                    <a:lnTo>
                      <a:pt x="35" y="126"/>
                    </a:lnTo>
                    <a:lnTo>
                      <a:pt x="35" y="151"/>
                    </a:lnTo>
                    <a:lnTo>
                      <a:pt x="38" y="174"/>
                    </a:lnTo>
                    <a:lnTo>
                      <a:pt x="41" y="194"/>
                    </a:lnTo>
                    <a:lnTo>
                      <a:pt x="46" y="21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 name="任意多边形 194570"/>
              <p:cNvSpPr>
                <a:spLocks noChangeArrowheads="1"/>
              </p:cNvSpPr>
              <p:nvPr/>
            </p:nvSpPr>
            <p:spPr bwMode="auto">
              <a:xfrm rot="373331" flipH="1">
                <a:off x="41" y="2843"/>
                <a:ext cx="262" cy="308"/>
              </a:xfrm>
              <a:custGeom>
                <a:avLst/>
                <a:gdLst>
                  <a:gd name="T0" fmla="*/ 109 w 182"/>
                  <a:gd name="T1" fmla="*/ 0 h 213"/>
                  <a:gd name="T2" fmla="*/ 112 w 182"/>
                  <a:gd name="T3" fmla="*/ 2 h 213"/>
                  <a:gd name="T4" fmla="*/ 118 w 182"/>
                  <a:gd name="T5" fmla="*/ 8 h 213"/>
                  <a:gd name="T6" fmla="*/ 127 w 182"/>
                  <a:gd name="T7" fmla="*/ 18 h 213"/>
                  <a:gd name="T8" fmla="*/ 137 w 182"/>
                  <a:gd name="T9" fmla="*/ 33 h 213"/>
                  <a:gd name="T10" fmla="*/ 145 w 182"/>
                  <a:gd name="T11" fmla="*/ 52 h 213"/>
                  <a:gd name="T12" fmla="*/ 150 w 182"/>
                  <a:gd name="T13" fmla="*/ 76 h 213"/>
                  <a:gd name="T14" fmla="*/ 150 w 182"/>
                  <a:gd name="T15" fmla="*/ 105 h 213"/>
                  <a:gd name="T16" fmla="*/ 144 w 182"/>
                  <a:gd name="T17" fmla="*/ 139 h 213"/>
                  <a:gd name="T18" fmla="*/ 140 w 182"/>
                  <a:gd name="T19" fmla="*/ 149 h 213"/>
                  <a:gd name="T20" fmla="*/ 136 w 182"/>
                  <a:gd name="T21" fmla="*/ 157 h 213"/>
                  <a:gd name="T22" fmla="*/ 131 w 182"/>
                  <a:gd name="T23" fmla="*/ 165 h 213"/>
                  <a:gd name="T24" fmla="*/ 125 w 182"/>
                  <a:gd name="T25" fmla="*/ 173 h 213"/>
                  <a:gd name="T26" fmla="*/ 117 w 182"/>
                  <a:gd name="T27" fmla="*/ 180 h 213"/>
                  <a:gd name="T28" fmla="*/ 110 w 182"/>
                  <a:gd name="T29" fmla="*/ 185 h 213"/>
                  <a:gd name="T30" fmla="*/ 102 w 182"/>
                  <a:gd name="T31" fmla="*/ 191 h 213"/>
                  <a:gd name="T32" fmla="*/ 92 w 182"/>
                  <a:gd name="T33" fmla="*/ 195 h 213"/>
                  <a:gd name="T34" fmla="*/ 82 w 182"/>
                  <a:gd name="T35" fmla="*/ 197 h 213"/>
                  <a:gd name="T36" fmla="*/ 72 w 182"/>
                  <a:gd name="T37" fmla="*/ 200 h 213"/>
                  <a:gd name="T38" fmla="*/ 61 w 182"/>
                  <a:gd name="T39" fmla="*/ 201 h 213"/>
                  <a:gd name="T40" fmla="*/ 49 w 182"/>
                  <a:gd name="T41" fmla="*/ 201 h 213"/>
                  <a:gd name="T42" fmla="*/ 37 w 182"/>
                  <a:gd name="T43" fmla="*/ 200 h 213"/>
                  <a:gd name="T44" fmla="*/ 25 w 182"/>
                  <a:gd name="T45" fmla="*/ 197 h 213"/>
                  <a:gd name="T46" fmla="*/ 12 w 182"/>
                  <a:gd name="T47" fmla="*/ 193 h 213"/>
                  <a:gd name="T48" fmla="*/ 0 w 182"/>
                  <a:gd name="T49" fmla="*/ 188 h 213"/>
                  <a:gd name="T50" fmla="*/ 11 w 182"/>
                  <a:gd name="T51" fmla="*/ 195 h 213"/>
                  <a:gd name="T52" fmla="*/ 22 w 182"/>
                  <a:gd name="T53" fmla="*/ 200 h 213"/>
                  <a:gd name="T54" fmla="*/ 33 w 182"/>
                  <a:gd name="T55" fmla="*/ 205 h 213"/>
                  <a:gd name="T56" fmla="*/ 43 w 182"/>
                  <a:gd name="T57" fmla="*/ 208 h 213"/>
                  <a:gd name="T58" fmla="*/ 53 w 182"/>
                  <a:gd name="T59" fmla="*/ 211 h 213"/>
                  <a:gd name="T60" fmla="*/ 63 w 182"/>
                  <a:gd name="T61" fmla="*/ 212 h 213"/>
                  <a:gd name="T62" fmla="*/ 73 w 182"/>
                  <a:gd name="T63" fmla="*/ 213 h 213"/>
                  <a:gd name="T64" fmla="*/ 83 w 182"/>
                  <a:gd name="T65" fmla="*/ 213 h 213"/>
                  <a:gd name="T66" fmla="*/ 91 w 182"/>
                  <a:gd name="T67" fmla="*/ 212 h 213"/>
                  <a:gd name="T68" fmla="*/ 100 w 182"/>
                  <a:gd name="T69" fmla="*/ 210 h 213"/>
                  <a:gd name="T70" fmla="*/ 108 w 182"/>
                  <a:gd name="T71" fmla="*/ 208 h 213"/>
                  <a:gd name="T72" fmla="*/ 116 w 182"/>
                  <a:gd name="T73" fmla="*/ 206 h 213"/>
                  <a:gd name="T74" fmla="*/ 123 w 182"/>
                  <a:gd name="T75" fmla="*/ 203 h 213"/>
                  <a:gd name="T76" fmla="*/ 130 w 182"/>
                  <a:gd name="T77" fmla="*/ 199 h 213"/>
                  <a:gd name="T78" fmla="*/ 136 w 182"/>
                  <a:gd name="T79" fmla="*/ 195 h 213"/>
                  <a:gd name="T80" fmla="*/ 142 w 182"/>
                  <a:gd name="T81" fmla="*/ 191 h 213"/>
                  <a:gd name="T82" fmla="*/ 158 w 182"/>
                  <a:gd name="T83" fmla="*/ 176 h 213"/>
                  <a:gd name="T84" fmla="*/ 169 w 182"/>
                  <a:gd name="T85" fmla="*/ 161 h 213"/>
                  <a:gd name="T86" fmla="*/ 176 w 182"/>
                  <a:gd name="T87" fmla="*/ 144 h 213"/>
                  <a:gd name="T88" fmla="*/ 179 w 182"/>
                  <a:gd name="T89" fmla="*/ 128 h 213"/>
                  <a:gd name="T90" fmla="*/ 181 w 182"/>
                  <a:gd name="T91" fmla="*/ 111 h 213"/>
                  <a:gd name="T92" fmla="*/ 181 w 182"/>
                  <a:gd name="T93" fmla="*/ 95 h 213"/>
                  <a:gd name="T94" fmla="*/ 182 w 182"/>
                  <a:gd name="T95" fmla="*/ 79 h 213"/>
                  <a:gd name="T96" fmla="*/ 173 w 182"/>
                  <a:gd name="T97" fmla="*/ 46 h 213"/>
                  <a:gd name="T98" fmla="*/ 156 w 182"/>
                  <a:gd name="T99" fmla="*/ 21 h 213"/>
                  <a:gd name="T100" fmla="*/ 151 w 182"/>
                  <a:gd name="T101" fmla="*/ 18 h 213"/>
                  <a:gd name="T102" fmla="*/ 147 w 182"/>
                  <a:gd name="T103" fmla="*/ 15 h 213"/>
                  <a:gd name="T104" fmla="*/ 142 w 182"/>
                  <a:gd name="T105" fmla="*/ 13 h 213"/>
                  <a:gd name="T106" fmla="*/ 138 w 182"/>
                  <a:gd name="T107" fmla="*/ 11 h 213"/>
                  <a:gd name="T108" fmla="*/ 132 w 182"/>
                  <a:gd name="T109" fmla="*/ 9 h 213"/>
                  <a:gd name="T110" fmla="*/ 126 w 182"/>
                  <a:gd name="T111" fmla="*/ 6 h 213"/>
                  <a:gd name="T112" fmla="*/ 119 w 182"/>
                  <a:gd name="T113" fmla="*/ 3 h 213"/>
                  <a:gd name="T114" fmla="*/ 109 w 182"/>
                  <a:gd name="T115"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2" h="213">
                    <a:moveTo>
                      <a:pt x="109" y="0"/>
                    </a:moveTo>
                    <a:lnTo>
                      <a:pt x="112" y="2"/>
                    </a:lnTo>
                    <a:lnTo>
                      <a:pt x="118" y="8"/>
                    </a:lnTo>
                    <a:lnTo>
                      <a:pt x="127" y="18"/>
                    </a:lnTo>
                    <a:lnTo>
                      <a:pt x="137" y="33"/>
                    </a:lnTo>
                    <a:lnTo>
                      <a:pt x="145" y="52"/>
                    </a:lnTo>
                    <a:lnTo>
                      <a:pt x="150" y="76"/>
                    </a:lnTo>
                    <a:lnTo>
                      <a:pt x="150" y="105"/>
                    </a:lnTo>
                    <a:lnTo>
                      <a:pt x="144" y="139"/>
                    </a:lnTo>
                    <a:lnTo>
                      <a:pt x="140" y="149"/>
                    </a:lnTo>
                    <a:lnTo>
                      <a:pt x="136" y="157"/>
                    </a:lnTo>
                    <a:lnTo>
                      <a:pt x="131" y="165"/>
                    </a:lnTo>
                    <a:lnTo>
                      <a:pt x="125" y="173"/>
                    </a:lnTo>
                    <a:lnTo>
                      <a:pt x="117" y="180"/>
                    </a:lnTo>
                    <a:lnTo>
                      <a:pt x="110" y="185"/>
                    </a:lnTo>
                    <a:lnTo>
                      <a:pt x="102" y="191"/>
                    </a:lnTo>
                    <a:lnTo>
                      <a:pt x="92" y="195"/>
                    </a:lnTo>
                    <a:lnTo>
                      <a:pt x="82" y="197"/>
                    </a:lnTo>
                    <a:lnTo>
                      <a:pt x="72" y="200"/>
                    </a:lnTo>
                    <a:lnTo>
                      <a:pt x="61" y="201"/>
                    </a:lnTo>
                    <a:lnTo>
                      <a:pt x="49" y="201"/>
                    </a:lnTo>
                    <a:lnTo>
                      <a:pt x="37" y="200"/>
                    </a:lnTo>
                    <a:lnTo>
                      <a:pt x="25" y="197"/>
                    </a:lnTo>
                    <a:lnTo>
                      <a:pt x="12" y="193"/>
                    </a:lnTo>
                    <a:lnTo>
                      <a:pt x="0" y="188"/>
                    </a:lnTo>
                    <a:lnTo>
                      <a:pt x="11" y="195"/>
                    </a:lnTo>
                    <a:lnTo>
                      <a:pt x="22" y="200"/>
                    </a:lnTo>
                    <a:lnTo>
                      <a:pt x="33" y="205"/>
                    </a:lnTo>
                    <a:lnTo>
                      <a:pt x="43" y="208"/>
                    </a:lnTo>
                    <a:lnTo>
                      <a:pt x="53" y="211"/>
                    </a:lnTo>
                    <a:lnTo>
                      <a:pt x="63" y="212"/>
                    </a:lnTo>
                    <a:lnTo>
                      <a:pt x="73" y="213"/>
                    </a:lnTo>
                    <a:lnTo>
                      <a:pt x="83" y="213"/>
                    </a:lnTo>
                    <a:lnTo>
                      <a:pt x="91" y="212"/>
                    </a:lnTo>
                    <a:lnTo>
                      <a:pt x="100" y="210"/>
                    </a:lnTo>
                    <a:lnTo>
                      <a:pt x="108" y="208"/>
                    </a:lnTo>
                    <a:lnTo>
                      <a:pt x="116" y="206"/>
                    </a:lnTo>
                    <a:lnTo>
                      <a:pt x="123" y="203"/>
                    </a:lnTo>
                    <a:lnTo>
                      <a:pt x="130" y="199"/>
                    </a:lnTo>
                    <a:lnTo>
                      <a:pt x="136" y="195"/>
                    </a:lnTo>
                    <a:lnTo>
                      <a:pt x="142" y="191"/>
                    </a:lnTo>
                    <a:lnTo>
                      <a:pt x="158" y="176"/>
                    </a:lnTo>
                    <a:lnTo>
                      <a:pt x="169" y="161"/>
                    </a:lnTo>
                    <a:lnTo>
                      <a:pt x="176" y="144"/>
                    </a:lnTo>
                    <a:lnTo>
                      <a:pt x="179" y="128"/>
                    </a:lnTo>
                    <a:lnTo>
                      <a:pt x="181" y="111"/>
                    </a:lnTo>
                    <a:lnTo>
                      <a:pt x="181" y="95"/>
                    </a:lnTo>
                    <a:lnTo>
                      <a:pt x="182" y="79"/>
                    </a:lnTo>
                    <a:lnTo>
                      <a:pt x="173" y="46"/>
                    </a:lnTo>
                    <a:lnTo>
                      <a:pt x="156" y="21"/>
                    </a:lnTo>
                    <a:lnTo>
                      <a:pt x="151" y="18"/>
                    </a:lnTo>
                    <a:lnTo>
                      <a:pt x="147" y="15"/>
                    </a:lnTo>
                    <a:lnTo>
                      <a:pt x="142" y="13"/>
                    </a:lnTo>
                    <a:lnTo>
                      <a:pt x="138" y="11"/>
                    </a:lnTo>
                    <a:lnTo>
                      <a:pt x="132" y="9"/>
                    </a:lnTo>
                    <a:lnTo>
                      <a:pt x="126" y="6"/>
                    </a:lnTo>
                    <a:lnTo>
                      <a:pt x="119" y="3"/>
                    </a:lnTo>
                    <a:lnTo>
                      <a:pt x="109"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任意多边形 194571"/>
              <p:cNvSpPr>
                <a:spLocks noChangeArrowheads="1"/>
              </p:cNvSpPr>
              <p:nvPr/>
            </p:nvSpPr>
            <p:spPr bwMode="auto">
              <a:xfrm rot="373331" flipH="1">
                <a:off x="121" y="2907"/>
                <a:ext cx="93" cy="156"/>
              </a:xfrm>
              <a:custGeom>
                <a:avLst/>
                <a:gdLst>
                  <a:gd name="T0" fmla="*/ 94 w 128"/>
                  <a:gd name="T1" fmla="*/ 0 h 217"/>
                  <a:gd name="T2" fmla="*/ 105 w 128"/>
                  <a:gd name="T3" fmla="*/ 9 h 217"/>
                  <a:gd name="T4" fmla="*/ 115 w 128"/>
                  <a:gd name="T5" fmla="*/ 27 h 217"/>
                  <a:gd name="T6" fmla="*/ 123 w 128"/>
                  <a:gd name="T7" fmla="*/ 50 h 217"/>
                  <a:gd name="T8" fmla="*/ 128 w 128"/>
                  <a:gd name="T9" fmla="*/ 78 h 217"/>
                  <a:gd name="T10" fmla="*/ 127 w 128"/>
                  <a:gd name="T11" fmla="*/ 111 h 217"/>
                  <a:gd name="T12" fmla="*/ 116 w 128"/>
                  <a:gd name="T13" fmla="*/ 145 h 217"/>
                  <a:gd name="T14" fmla="*/ 94 w 128"/>
                  <a:gd name="T15" fmla="*/ 181 h 217"/>
                  <a:gd name="T16" fmla="*/ 60 w 128"/>
                  <a:gd name="T17" fmla="*/ 217 h 217"/>
                  <a:gd name="T18" fmla="*/ 49 w 128"/>
                  <a:gd name="T19" fmla="*/ 213 h 217"/>
                  <a:gd name="T20" fmla="*/ 38 w 128"/>
                  <a:gd name="T21" fmla="*/ 210 h 217"/>
                  <a:gd name="T22" fmla="*/ 26 w 128"/>
                  <a:gd name="T23" fmla="*/ 205 h 217"/>
                  <a:gd name="T24" fmla="*/ 16 w 128"/>
                  <a:gd name="T25" fmla="*/ 201 h 217"/>
                  <a:gd name="T26" fmla="*/ 8 w 128"/>
                  <a:gd name="T27" fmla="*/ 196 h 217"/>
                  <a:gd name="T28" fmla="*/ 2 w 128"/>
                  <a:gd name="T29" fmla="*/ 190 h 217"/>
                  <a:gd name="T30" fmla="*/ 0 w 128"/>
                  <a:gd name="T31" fmla="*/ 183 h 217"/>
                  <a:gd name="T32" fmla="*/ 1 w 128"/>
                  <a:gd name="T33" fmla="*/ 178 h 217"/>
                  <a:gd name="T34" fmla="*/ 13 w 128"/>
                  <a:gd name="T35" fmla="*/ 171 h 217"/>
                  <a:gd name="T36" fmla="*/ 29 w 128"/>
                  <a:gd name="T37" fmla="*/ 161 h 217"/>
                  <a:gd name="T38" fmla="*/ 46 w 128"/>
                  <a:gd name="T39" fmla="*/ 150 h 217"/>
                  <a:gd name="T40" fmla="*/ 63 w 128"/>
                  <a:gd name="T41" fmla="*/ 134 h 217"/>
                  <a:gd name="T42" fmla="*/ 79 w 128"/>
                  <a:gd name="T43" fmla="*/ 112 h 217"/>
                  <a:gd name="T44" fmla="*/ 91 w 128"/>
                  <a:gd name="T45" fmla="*/ 83 h 217"/>
                  <a:gd name="T46" fmla="*/ 97 w 128"/>
                  <a:gd name="T47" fmla="*/ 46 h 217"/>
                  <a:gd name="T48" fmla="*/ 94 w 128"/>
                  <a:gd name="T49"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任意多边形 194572"/>
              <p:cNvSpPr>
                <a:spLocks noChangeArrowheads="1"/>
              </p:cNvSpPr>
              <p:nvPr/>
            </p:nvSpPr>
            <p:spPr bwMode="auto">
              <a:xfrm rot="373331" flipH="1">
                <a:off x="313" y="3110"/>
                <a:ext cx="85" cy="93"/>
              </a:xfrm>
              <a:custGeom>
                <a:avLst/>
                <a:gdLst>
                  <a:gd name="T0" fmla="*/ 75 w 117"/>
                  <a:gd name="T1" fmla="*/ 0 h 132"/>
                  <a:gd name="T2" fmla="*/ 0 w 117"/>
                  <a:gd name="T3" fmla="*/ 25 h 132"/>
                  <a:gd name="T4" fmla="*/ 3 w 117"/>
                  <a:gd name="T5" fmla="*/ 26 h 132"/>
                  <a:gd name="T6" fmla="*/ 14 w 117"/>
                  <a:gd name="T7" fmla="*/ 29 h 132"/>
                  <a:gd name="T8" fmla="*/ 29 w 117"/>
                  <a:gd name="T9" fmla="*/ 36 h 132"/>
                  <a:gd name="T10" fmla="*/ 46 w 117"/>
                  <a:gd name="T11" fmla="*/ 47 h 132"/>
                  <a:gd name="T12" fmla="*/ 66 w 117"/>
                  <a:gd name="T13" fmla="*/ 62 h 132"/>
                  <a:gd name="T14" fmla="*/ 84 w 117"/>
                  <a:gd name="T15" fmla="*/ 80 h 132"/>
                  <a:gd name="T16" fmla="*/ 102 w 117"/>
                  <a:gd name="T17" fmla="*/ 103 h 132"/>
                  <a:gd name="T18" fmla="*/ 116 w 117"/>
                  <a:gd name="T19" fmla="*/ 132 h 132"/>
                  <a:gd name="T20" fmla="*/ 117 w 117"/>
                  <a:gd name="T21" fmla="*/ 120 h 132"/>
                  <a:gd name="T22" fmla="*/ 115 w 117"/>
                  <a:gd name="T23" fmla="*/ 107 h 132"/>
                  <a:gd name="T24" fmla="*/ 108 w 117"/>
                  <a:gd name="T25" fmla="*/ 90 h 132"/>
                  <a:gd name="T26" fmla="*/ 99 w 117"/>
                  <a:gd name="T27" fmla="*/ 74 h 132"/>
                  <a:gd name="T28" fmla="*/ 89 w 117"/>
                  <a:gd name="T29" fmla="*/ 58 h 132"/>
                  <a:gd name="T30" fmla="*/ 78 w 117"/>
                  <a:gd name="T31" fmla="*/ 45 h 132"/>
                  <a:gd name="T32" fmla="*/ 67 w 117"/>
                  <a:gd name="T33" fmla="*/ 36 h 132"/>
                  <a:gd name="T34" fmla="*/ 58 w 117"/>
                  <a:gd name="T35" fmla="*/ 32 h 132"/>
                  <a:gd name="T36" fmla="*/ 69 w 117"/>
                  <a:gd name="T37" fmla="*/ 29 h 132"/>
                  <a:gd name="T38" fmla="*/ 79 w 117"/>
                  <a:gd name="T39" fmla="*/ 28 h 132"/>
                  <a:gd name="T40" fmla="*/ 89 w 117"/>
                  <a:gd name="T41" fmla="*/ 26 h 132"/>
                  <a:gd name="T42" fmla="*/ 98 w 117"/>
                  <a:gd name="T43" fmla="*/ 25 h 132"/>
                  <a:gd name="T44" fmla="*/ 105 w 117"/>
                  <a:gd name="T45" fmla="*/ 24 h 132"/>
                  <a:gd name="T46" fmla="*/ 109 w 117"/>
                  <a:gd name="T47" fmla="*/ 22 h 132"/>
                  <a:gd name="T48" fmla="*/ 113 w 117"/>
                  <a:gd name="T49" fmla="*/ 21 h 132"/>
                  <a:gd name="T50" fmla="*/ 114 w 117"/>
                  <a:gd name="T51" fmla="*/ 21 h 132"/>
                  <a:gd name="T52" fmla="*/ 75 w 117"/>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任意多边形 194573"/>
              <p:cNvSpPr>
                <a:spLocks noChangeArrowheads="1"/>
              </p:cNvSpPr>
              <p:nvPr/>
            </p:nvSpPr>
            <p:spPr bwMode="auto">
              <a:xfrm rot="373331" flipH="1">
                <a:off x="289" y="3133"/>
                <a:ext cx="21" cy="55"/>
              </a:xfrm>
              <a:custGeom>
                <a:avLst/>
                <a:gdLst>
                  <a:gd name="T0" fmla="*/ 29 w 29"/>
                  <a:gd name="T1" fmla="*/ 0 h 77"/>
                  <a:gd name="T2" fmla="*/ 23 w 29"/>
                  <a:gd name="T3" fmla="*/ 0 h 77"/>
                  <a:gd name="T4" fmla="*/ 16 w 29"/>
                  <a:gd name="T5" fmla="*/ 4 h 77"/>
                  <a:gd name="T6" fmla="*/ 9 w 29"/>
                  <a:gd name="T7" fmla="*/ 9 h 77"/>
                  <a:gd name="T8" fmla="*/ 4 w 29"/>
                  <a:gd name="T9" fmla="*/ 19 h 77"/>
                  <a:gd name="T10" fmla="*/ 1 w 29"/>
                  <a:gd name="T11" fmla="*/ 30 h 77"/>
                  <a:gd name="T12" fmla="*/ 0 w 29"/>
                  <a:gd name="T13" fmla="*/ 44 h 77"/>
                  <a:gd name="T14" fmla="*/ 3 w 29"/>
                  <a:gd name="T15" fmla="*/ 60 h 77"/>
                  <a:gd name="T16" fmla="*/ 11 w 29"/>
                  <a:gd name="T17" fmla="*/ 77 h 77"/>
                  <a:gd name="T18" fmla="*/ 15 w 29"/>
                  <a:gd name="T19" fmla="*/ 53 h 77"/>
                  <a:gd name="T20" fmla="*/ 19 w 29"/>
                  <a:gd name="T21" fmla="*/ 37 h 77"/>
                  <a:gd name="T22" fmla="*/ 23 w 29"/>
                  <a:gd name="T23" fmla="*/ 22 h 77"/>
                  <a:gd name="T24" fmla="*/ 29 w 29"/>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1039" name="组合 194574"/>
              <p:cNvGrpSpPr/>
              <p:nvPr userDrawn="1"/>
            </p:nvGrpSpPr>
            <p:grpSpPr>
              <a:xfrm rot="-10713554" flipH="1">
                <a:off x="335" y="3251"/>
                <a:ext cx="608" cy="369"/>
                <a:chOff x="-366" y="1704"/>
                <a:chExt cx="608" cy="369"/>
              </a:xfrm>
            </p:grpSpPr>
            <p:sp>
              <p:nvSpPr>
                <p:cNvPr id="1040" name="任意多边形 194575"/>
                <p:cNvSpPr>
                  <a:spLocks noChangeArrowheads="1"/>
                </p:cNvSpPr>
                <p:nvPr/>
              </p:nvSpPr>
              <p:spPr bwMode="auto">
                <a:xfrm rot="4200091">
                  <a:off x="-241" y="1805"/>
                  <a:ext cx="143" cy="390"/>
                </a:xfrm>
                <a:custGeom>
                  <a:avLst/>
                  <a:gdLst>
                    <a:gd name="T0" fmla="*/ 12 w 207"/>
                    <a:gd name="T1" fmla="*/ 44 h 564"/>
                    <a:gd name="T2" fmla="*/ 6 w 207"/>
                    <a:gd name="T3" fmla="*/ 72 h 564"/>
                    <a:gd name="T4" fmla="*/ 3 w 207"/>
                    <a:gd name="T5" fmla="*/ 99 h 564"/>
                    <a:gd name="T6" fmla="*/ 0 w 207"/>
                    <a:gd name="T7" fmla="*/ 125 h 564"/>
                    <a:gd name="T8" fmla="*/ 0 w 207"/>
                    <a:gd name="T9" fmla="*/ 151 h 564"/>
                    <a:gd name="T10" fmla="*/ 3 w 207"/>
                    <a:gd name="T11" fmla="*/ 180 h 564"/>
                    <a:gd name="T12" fmla="*/ 7 w 207"/>
                    <a:gd name="T13" fmla="*/ 211 h 564"/>
                    <a:gd name="T14" fmla="*/ 16 w 207"/>
                    <a:gd name="T15" fmla="*/ 247 h 564"/>
                    <a:gd name="T16" fmla="*/ 29 w 207"/>
                    <a:gd name="T17" fmla="*/ 287 h 564"/>
                    <a:gd name="T18" fmla="*/ 43 w 207"/>
                    <a:gd name="T19" fmla="*/ 325 h 564"/>
                    <a:gd name="T20" fmla="*/ 61 w 207"/>
                    <a:gd name="T21" fmla="*/ 364 h 564"/>
                    <a:gd name="T22" fmla="*/ 83 w 207"/>
                    <a:gd name="T23" fmla="*/ 406 h 564"/>
                    <a:gd name="T24" fmla="*/ 106 w 207"/>
                    <a:gd name="T25" fmla="*/ 446 h 564"/>
                    <a:gd name="T26" fmla="*/ 132 w 207"/>
                    <a:gd name="T27" fmla="*/ 483 h 564"/>
                    <a:gd name="T28" fmla="*/ 157 w 207"/>
                    <a:gd name="T29" fmla="*/ 516 h 564"/>
                    <a:gd name="T30" fmla="*/ 182 w 207"/>
                    <a:gd name="T31" fmla="*/ 544 h 564"/>
                    <a:gd name="T32" fmla="*/ 207 w 207"/>
                    <a:gd name="T33" fmla="*/ 564 h 564"/>
                    <a:gd name="T34" fmla="*/ 160 w 207"/>
                    <a:gd name="T35" fmla="*/ 501 h 564"/>
                    <a:gd name="T36" fmla="*/ 127 w 207"/>
                    <a:gd name="T37" fmla="*/ 448 h 564"/>
                    <a:gd name="T38" fmla="*/ 103 w 207"/>
                    <a:gd name="T39" fmla="*/ 405 h 564"/>
                    <a:gd name="T40" fmla="*/ 87 w 207"/>
                    <a:gd name="T41" fmla="*/ 368 h 564"/>
                    <a:gd name="T42" fmla="*/ 75 w 207"/>
                    <a:gd name="T43" fmla="*/ 337 h 564"/>
                    <a:gd name="T44" fmla="*/ 68 w 207"/>
                    <a:gd name="T45" fmla="*/ 309 h 564"/>
                    <a:gd name="T46" fmla="*/ 63 w 207"/>
                    <a:gd name="T47" fmla="*/ 285 h 564"/>
                    <a:gd name="T48" fmla="*/ 56 w 207"/>
                    <a:gd name="T49" fmla="*/ 261 h 564"/>
                    <a:gd name="T50" fmla="*/ 44 w 207"/>
                    <a:gd name="T51" fmla="*/ 205 h 564"/>
                    <a:gd name="T52" fmla="*/ 41 w 207"/>
                    <a:gd name="T53" fmla="*/ 140 h 564"/>
                    <a:gd name="T54" fmla="*/ 43 w 207"/>
                    <a:gd name="T55" fmla="*/ 68 h 564"/>
                    <a:gd name="T56" fmla="*/ 50 w 207"/>
                    <a:gd name="T57" fmla="*/ 0 h 564"/>
                    <a:gd name="T58" fmla="*/ 12 w 207"/>
                    <a:gd name="T59" fmla="*/ 4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7" h="564">
                      <a:moveTo>
                        <a:pt x="12" y="44"/>
                      </a:moveTo>
                      <a:lnTo>
                        <a:pt x="6" y="72"/>
                      </a:lnTo>
                      <a:lnTo>
                        <a:pt x="3" y="99"/>
                      </a:lnTo>
                      <a:lnTo>
                        <a:pt x="0" y="125"/>
                      </a:lnTo>
                      <a:lnTo>
                        <a:pt x="0" y="151"/>
                      </a:lnTo>
                      <a:lnTo>
                        <a:pt x="3" y="180"/>
                      </a:lnTo>
                      <a:lnTo>
                        <a:pt x="7" y="211"/>
                      </a:lnTo>
                      <a:lnTo>
                        <a:pt x="16" y="247"/>
                      </a:lnTo>
                      <a:lnTo>
                        <a:pt x="29" y="287"/>
                      </a:lnTo>
                      <a:lnTo>
                        <a:pt x="43" y="325"/>
                      </a:lnTo>
                      <a:lnTo>
                        <a:pt x="61" y="364"/>
                      </a:lnTo>
                      <a:lnTo>
                        <a:pt x="83" y="406"/>
                      </a:lnTo>
                      <a:lnTo>
                        <a:pt x="106" y="446"/>
                      </a:lnTo>
                      <a:lnTo>
                        <a:pt x="132" y="483"/>
                      </a:lnTo>
                      <a:lnTo>
                        <a:pt x="157" y="516"/>
                      </a:lnTo>
                      <a:lnTo>
                        <a:pt x="182" y="544"/>
                      </a:lnTo>
                      <a:lnTo>
                        <a:pt x="207" y="564"/>
                      </a:lnTo>
                      <a:lnTo>
                        <a:pt x="160" y="501"/>
                      </a:lnTo>
                      <a:lnTo>
                        <a:pt x="127" y="448"/>
                      </a:lnTo>
                      <a:lnTo>
                        <a:pt x="103" y="405"/>
                      </a:lnTo>
                      <a:lnTo>
                        <a:pt x="87" y="368"/>
                      </a:lnTo>
                      <a:lnTo>
                        <a:pt x="75" y="337"/>
                      </a:lnTo>
                      <a:lnTo>
                        <a:pt x="68" y="309"/>
                      </a:lnTo>
                      <a:lnTo>
                        <a:pt x="63" y="285"/>
                      </a:lnTo>
                      <a:lnTo>
                        <a:pt x="56" y="261"/>
                      </a:lnTo>
                      <a:lnTo>
                        <a:pt x="44" y="205"/>
                      </a:lnTo>
                      <a:lnTo>
                        <a:pt x="41" y="140"/>
                      </a:lnTo>
                      <a:lnTo>
                        <a:pt x="43" y="68"/>
                      </a:lnTo>
                      <a:lnTo>
                        <a:pt x="50" y="0"/>
                      </a:lnTo>
                      <a:lnTo>
                        <a:pt x="12" y="4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41" name="任意多边形 194576"/>
                <p:cNvSpPr>
                  <a:spLocks noChangeArrowheads="1"/>
                </p:cNvSpPr>
                <p:nvPr/>
              </p:nvSpPr>
              <p:spPr bwMode="auto">
                <a:xfrm rot="4200091">
                  <a:off x="123" y="1759"/>
                  <a:ext cx="33" cy="160"/>
                </a:xfrm>
                <a:custGeom>
                  <a:avLst/>
                  <a:gdLst>
                    <a:gd name="T0" fmla="*/ 0 w 47"/>
                    <a:gd name="T1" fmla="*/ 19 h 232"/>
                    <a:gd name="T2" fmla="*/ 14 w 47"/>
                    <a:gd name="T3" fmla="*/ 55 h 232"/>
                    <a:gd name="T4" fmla="*/ 22 w 47"/>
                    <a:gd name="T5" fmla="*/ 101 h 232"/>
                    <a:gd name="T6" fmla="*/ 24 w 47"/>
                    <a:gd name="T7" fmla="*/ 159 h 232"/>
                    <a:gd name="T8" fmla="*/ 19 w 47"/>
                    <a:gd name="T9" fmla="*/ 232 h 232"/>
                    <a:gd name="T10" fmla="*/ 45 w 47"/>
                    <a:gd name="T11" fmla="*/ 217 h 232"/>
                    <a:gd name="T12" fmla="*/ 47 w 47"/>
                    <a:gd name="T13" fmla="*/ 178 h 232"/>
                    <a:gd name="T14" fmla="*/ 47 w 47"/>
                    <a:gd name="T15" fmla="*/ 140 h 232"/>
                    <a:gd name="T16" fmla="*/ 45 w 47"/>
                    <a:gd name="T17" fmla="*/ 103 h 232"/>
                    <a:gd name="T18" fmla="*/ 41 w 47"/>
                    <a:gd name="T19" fmla="*/ 71 h 232"/>
                    <a:gd name="T20" fmla="*/ 36 w 47"/>
                    <a:gd name="T21" fmla="*/ 52 h 232"/>
                    <a:gd name="T22" fmla="*/ 29 w 47"/>
                    <a:gd name="T23" fmla="*/ 34 h 232"/>
                    <a:gd name="T24" fmla="*/ 22 w 47"/>
                    <a:gd name="T25" fmla="*/ 17 h 232"/>
                    <a:gd name="T26" fmla="*/ 13 w 47"/>
                    <a:gd name="T27" fmla="*/ 0 h 232"/>
                    <a:gd name="T28" fmla="*/ 0 w 47"/>
                    <a:gd name="T29" fmla="*/ 1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232">
                      <a:moveTo>
                        <a:pt x="0" y="19"/>
                      </a:moveTo>
                      <a:lnTo>
                        <a:pt x="14" y="55"/>
                      </a:lnTo>
                      <a:lnTo>
                        <a:pt x="22" y="101"/>
                      </a:lnTo>
                      <a:lnTo>
                        <a:pt x="24" y="159"/>
                      </a:lnTo>
                      <a:lnTo>
                        <a:pt x="19" y="232"/>
                      </a:lnTo>
                      <a:lnTo>
                        <a:pt x="45" y="217"/>
                      </a:lnTo>
                      <a:lnTo>
                        <a:pt x="47" y="178"/>
                      </a:lnTo>
                      <a:lnTo>
                        <a:pt x="47" y="140"/>
                      </a:lnTo>
                      <a:lnTo>
                        <a:pt x="45" y="103"/>
                      </a:lnTo>
                      <a:lnTo>
                        <a:pt x="41" y="71"/>
                      </a:lnTo>
                      <a:lnTo>
                        <a:pt x="36" y="52"/>
                      </a:lnTo>
                      <a:lnTo>
                        <a:pt x="29" y="34"/>
                      </a:lnTo>
                      <a:lnTo>
                        <a:pt x="22" y="17"/>
                      </a:lnTo>
                      <a:lnTo>
                        <a:pt x="13" y="0"/>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42" name="任意多边形 194577"/>
                <p:cNvSpPr>
                  <a:spLocks noChangeArrowheads="1"/>
                </p:cNvSpPr>
                <p:nvPr/>
              </p:nvSpPr>
              <p:spPr bwMode="auto">
                <a:xfrm rot="4200091">
                  <a:off x="185" y="1722"/>
                  <a:ext cx="60" cy="27"/>
                </a:xfrm>
                <a:custGeom>
                  <a:avLst/>
                  <a:gdLst>
                    <a:gd name="T0" fmla="*/ 87 w 87"/>
                    <a:gd name="T1" fmla="*/ 22 h 40"/>
                    <a:gd name="T2" fmla="*/ 77 w 87"/>
                    <a:gd name="T3" fmla="*/ 17 h 40"/>
                    <a:gd name="T4" fmla="*/ 68 w 87"/>
                    <a:gd name="T5" fmla="*/ 12 h 40"/>
                    <a:gd name="T6" fmla="*/ 58 w 87"/>
                    <a:gd name="T7" fmla="*/ 7 h 40"/>
                    <a:gd name="T8" fmla="*/ 47 w 87"/>
                    <a:gd name="T9" fmla="*/ 5 h 40"/>
                    <a:gd name="T10" fmla="*/ 37 w 87"/>
                    <a:gd name="T11" fmla="*/ 3 h 40"/>
                    <a:gd name="T12" fmla="*/ 26 w 87"/>
                    <a:gd name="T13" fmla="*/ 2 h 40"/>
                    <a:gd name="T14" fmla="*/ 13 w 87"/>
                    <a:gd name="T15" fmla="*/ 0 h 40"/>
                    <a:gd name="T16" fmla="*/ 0 w 87"/>
                    <a:gd name="T17" fmla="*/ 2 h 40"/>
                    <a:gd name="T18" fmla="*/ 6 w 87"/>
                    <a:gd name="T19" fmla="*/ 6 h 40"/>
                    <a:gd name="T20" fmla="*/ 14 w 87"/>
                    <a:gd name="T21" fmla="*/ 10 h 40"/>
                    <a:gd name="T22" fmla="*/ 22 w 87"/>
                    <a:gd name="T23" fmla="*/ 14 h 40"/>
                    <a:gd name="T24" fmla="*/ 33 w 87"/>
                    <a:gd name="T25" fmla="*/ 18 h 40"/>
                    <a:gd name="T26" fmla="*/ 42 w 87"/>
                    <a:gd name="T27" fmla="*/ 22 h 40"/>
                    <a:gd name="T28" fmla="*/ 52 w 87"/>
                    <a:gd name="T29" fmla="*/ 27 h 40"/>
                    <a:gd name="T30" fmla="*/ 64 w 87"/>
                    <a:gd name="T31" fmla="*/ 33 h 40"/>
                    <a:gd name="T32" fmla="*/ 74 w 87"/>
                    <a:gd name="T33" fmla="*/ 40 h 40"/>
                    <a:gd name="T34" fmla="*/ 87 w 87"/>
                    <a:gd name="T35"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40">
                      <a:moveTo>
                        <a:pt x="87" y="22"/>
                      </a:moveTo>
                      <a:lnTo>
                        <a:pt x="77" y="17"/>
                      </a:lnTo>
                      <a:lnTo>
                        <a:pt x="68" y="12"/>
                      </a:lnTo>
                      <a:lnTo>
                        <a:pt x="58" y="7"/>
                      </a:lnTo>
                      <a:lnTo>
                        <a:pt x="47" y="5"/>
                      </a:lnTo>
                      <a:lnTo>
                        <a:pt x="37" y="3"/>
                      </a:lnTo>
                      <a:lnTo>
                        <a:pt x="26" y="2"/>
                      </a:lnTo>
                      <a:lnTo>
                        <a:pt x="13" y="0"/>
                      </a:lnTo>
                      <a:lnTo>
                        <a:pt x="0" y="2"/>
                      </a:lnTo>
                      <a:lnTo>
                        <a:pt x="6" y="6"/>
                      </a:lnTo>
                      <a:lnTo>
                        <a:pt x="14" y="10"/>
                      </a:lnTo>
                      <a:lnTo>
                        <a:pt x="22" y="14"/>
                      </a:lnTo>
                      <a:lnTo>
                        <a:pt x="33" y="18"/>
                      </a:lnTo>
                      <a:lnTo>
                        <a:pt x="42" y="22"/>
                      </a:lnTo>
                      <a:lnTo>
                        <a:pt x="52" y="27"/>
                      </a:lnTo>
                      <a:lnTo>
                        <a:pt x="64" y="33"/>
                      </a:lnTo>
                      <a:lnTo>
                        <a:pt x="74" y="40"/>
                      </a:lnTo>
                      <a:lnTo>
                        <a:pt x="87" y="2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grpSp>
          <p:nvGrpSpPr>
            <p:cNvPr id="1043" name="组合 194578"/>
            <p:cNvGrpSpPr/>
            <p:nvPr/>
          </p:nvGrpSpPr>
          <p:grpSpPr>
            <a:xfrm rot="6248562">
              <a:off x="343" y="3854"/>
              <a:ext cx="392" cy="424"/>
              <a:chOff x="1727" y="866"/>
              <a:chExt cx="129" cy="157"/>
            </a:xfrm>
          </p:grpSpPr>
          <p:sp>
            <p:nvSpPr>
              <p:cNvPr id="1044" name="任意多边形 194579"/>
              <p:cNvSpPr>
                <a:spLocks noChangeArrowheads="1"/>
              </p:cNvSpPr>
              <p:nvPr/>
            </p:nvSpPr>
            <p:spPr bwMode="auto">
              <a:xfrm>
                <a:off x="1727" y="868"/>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45" name="任意多边形 194580"/>
              <p:cNvSpPr>
                <a:spLocks noChangeArrowheads="1"/>
              </p:cNvSpPr>
              <p:nvPr/>
            </p:nvSpPr>
            <p:spPr bwMode="auto">
              <a:xfrm>
                <a:off x="1786" y="896"/>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46" name="任意多边形 194581"/>
              <p:cNvSpPr>
                <a:spLocks noChangeArrowheads="1"/>
              </p:cNvSpPr>
              <p:nvPr/>
            </p:nvSpPr>
            <p:spPr bwMode="auto">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1047" name="组合 194582"/>
            <p:cNvGrpSpPr/>
            <p:nvPr/>
          </p:nvGrpSpPr>
          <p:grpSpPr>
            <a:xfrm rot="5003157">
              <a:off x="249" y="1102"/>
              <a:ext cx="412" cy="500"/>
              <a:chOff x="1727" y="866"/>
              <a:chExt cx="129" cy="157"/>
            </a:xfrm>
          </p:grpSpPr>
          <p:sp>
            <p:nvSpPr>
              <p:cNvPr id="1048" name="任意多边形 194583"/>
              <p:cNvSpPr>
                <a:spLocks noChangeArrowheads="1"/>
              </p:cNvSpPr>
              <p:nvPr/>
            </p:nvSpPr>
            <p:spPr bwMode="auto">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49" name="任意多边形 194584"/>
              <p:cNvSpPr>
                <a:spLocks noChangeArrowheads="1"/>
              </p:cNvSpPr>
              <p:nvPr/>
            </p:nvSpPr>
            <p:spPr bwMode="auto">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50" name="任意多边形 194585"/>
              <p:cNvSpPr>
                <a:spLocks noChangeArrowheads="1"/>
              </p:cNvSpPr>
              <p:nvPr/>
            </p:nvSpPr>
            <p:spPr bwMode="auto">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1051" name="组合 194586"/>
            <p:cNvGrpSpPr/>
            <p:nvPr/>
          </p:nvGrpSpPr>
          <p:grpSpPr>
            <a:xfrm>
              <a:off x="815" y="0"/>
              <a:ext cx="345" cy="367"/>
              <a:chOff x="1727" y="866"/>
              <a:chExt cx="129" cy="157"/>
            </a:xfrm>
          </p:grpSpPr>
          <p:sp>
            <p:nvSpPr>
              <p:cNvPr id="1052" name="任意多边形 194587"/>
              <p:cNvSpPr>
                <a:spLocks noChangeArrowheads="1"/>
              </p:cNvSpPr>
              <p:nvPr/>
            </p:nvSpPr>
            <p:spPr bwMode="auto">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53" name="任意多边形 194588"/>
              <p:cNvSpPr>
                <a:spLocks noChangeArrowheads="1"/>
              </p:cNvSpPr>
              <p:nvPr/>
            </p:nvSpPr>
            <p:spPr bwMode="auto">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54" name="任意多边形 194589"/>
              <p:cNvSpPr>
                <a:spLocks noChangeArrowheads="1"/>
              </p:cNvSpPr>
              <p:nvPr/>
            </p:nvSpPr>
            <p:spPr bwMode="auto">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1055" name="任意多边形 194590"/>
            <p:cNvSpPr>
              <a:spLocks noChangeArrowheads="1"/>
            </p:cNvSpPr>
            <p:nvPr/>
          </p:nvSpPr>
          <p:spPr bwMode="auto">
            <a:xfrm>
              <a:off x="87" y="94"/>
              <a:ext cx="699" cy="756"/>
            </a:xfrm>
            <a:custGeom>
              <a:avLst/>
              <a:gdLst>
                <a:gd name="T0" fmla="*/ 1 w 699"/>
                <a:gd name="T1" fmla="*/ 392 h 756"/>
                <a:gd name="T2" fmla="*/ 3 w 699"/>
                <a:gd name="T3" fmla="*/ 252 h 756"/>
                <a:gd name="T4" fmla="*/ 21 w 699"/>
                <a:gd name="T5" fmla="*/ 210 h 756"/>
                <a:gd name="T6" fmla="*/ 29 w 699"/>
                <a:gd name="T7" fmla="*/ 182 h 756"/>
                <a:gd name="T8" fmla="*/ 39 w 699"/>
                <a:gd name="T9" fmla="*/ 154 h 756"/>
                <a:gd name="T10" fmla="*/ 51 w 699"/>
                <a:gd name="T11" fmla="*/ 138 h 756"/>
                <a:gd name="T12" fmla="*/ 111 w 699"/>
                <a:gd name="T13" fmla="*/ 74 h 756"/>
                <a:gd name="T14" fmla="*/ 169 w 699"/>
                <a:gd name="T15" fmla="*/ 30 h 756"/>
                <a:gd name="T16" fmla="*/ 225 w 699"/>
                <a:gd name="T17" fmla="*/ 10 h 756"/>
                <a:gd name="T18" fmla="*/ 249 w 699"/>
                <a:gd name="T19" fmla="*/ 4 h 756"/>
                <a:gd name="T20" fmla="*/ 265 w 699"/>
                <a:gd name="T21" fmla="*/ 0 h 756"/>
                <a:gd name="T22" fmla="*/ 357 w 699"/>
                <a:gd name="T23" fmla="*/ 2 h 756"/>
                <a:gd name="T24" fmla="*/ 385 w 699"/>
                <a:gd name="T25" fmla="*/ 6 h 756"/>
                <a:gd name="T26" fmla="*/ 489 w 699"/>
                <a:gd name="T27" fmla="*/ 40 h 756"/>
                <a:gd name="T28" fmla="*/ 619 w 699"/>
                <a:gd name="T29" fmla="*/ 128 h 756"/>
                <a:gd name="T30" fmla="*/ 653 w 699"/>
                <a:gd name="T31" fmla="*/ 178 h 756"/>
                <a:gd name="T32" fmla="*/ 693 w 699"/>
                <a:gd name="T33" fmla="*/ 322 h 756"/>
                <a:gd name="T34" fmla="*/ 687 w 699"/>
                <a:gd name="T35" fmla="*/ 434 h 756"/>
                <a:gd name="T36" fmla="*/ 665 w 699"/>
                <a:gd name="T37" fmla="*/ 538 h 756"/>
                <a:gd name="T38" fmla="*/ 639 w 699"/>
                <a:gd name="T39" fmla="*/ 564 h 756"/>
                <a:gd name="T40" fmla="*/ 631 w 699"/>
                <a:gd name="T41" fmla="*/ 580 h 756"/>
                <a:gd name="T42" fmla="*/ 607 w 699"/>
                <a:gd name="T43" fmla="*/ 588 h 756"/>
                <a:gd name="T44" fmla="*/ 473 w 699"/>
                <a:gd name="T45" fmla="*/ 664 h 756"/>
                <a:gd name="T46" fmla="*/ 449 w 699"/>
                <a:gd name="T47" fmla="*/ 678 h 756"/>
                <a:gd name="T48" fmla="*/ 405 w 699"/>
                <a:gd name="T49" fmla="*/ 684 h 756"/>
                <a:gd name="T50" fmla="*/ 375 w 699"/>
                <a:gd name="T51" fmla="*/ 690 h 756"/>
                <a:gd name="T52" fmla="*/ 267 w 699"/>
                <a:gd name="T53" fmla="*/ 684 h 756"/>
                <a:gd name="T54" fmla="*/ 259 w 699"/>
                <a:gd name="T55" fmla="*/ 722 h 756"/>
                <a:gd name="T56" fmla="*/ 241 w 699"/>
                <a:gd name="T57" fmla="*/ 756 h 756"/>
                <a:gd name="T58" fmla="*/ 185 w 699"/>
                <a:gd name="T59" fmla="*/ 728 h 756"/>
                <a:gd name="T60" fmla="*/ 163 w 699"/>
                <a:gd name="T61" fmla="*/ 720 h 756"/>
                <a:gd name="T62" fmla="*/ 151 w 699"/>
                <a:gd name="T63" fmla="*/ 716 h 756"/>
                <a:gd name="T64" fmla="*/ 195 w 699"/>
                <a:gd name="T65" fmla="*/ 674 h 756"/>
                <a:gd name="T66" fmla="*/ 211 w 699"/>
                <a:gd name="T67" fmla="*/ 644 h 756"/>
                <a:gd name="T68" fmla="*/ 209 w 699"/>
                <a:gd name="T69" fmla="*/ 626 h 756"/>
                <a:gd name="T70" fmla="*/ 195 w 699"/>
                <a:gd name="T71" fmla="*/ 620 h 756"/>
                <a:gd name="T72" fmla="*/ 165 w 699"/>
                <a:gd name="T73" fmla="*/ 596 h 756"/>
                <a:gd name="T74" fmla="*/ 99 w 699"/>
                <a:gd name="T75" fmla="*/ 534 h 756"/>
                <a:gd name="T76" fmla="*/ 61 w 699"/>
                <a:gd name="T77" fmla="*/ 506 h 756"/>
                <a:gd name="T78" fmla="*/ 23 w 699"/>
                <a:gd name="T79" fmla="*/ 470 h 756"/>
                <a:gd name="T80" fmla="*/ 7 w 699"/>
                <a:gd name="T81" fmla="*/ 434 h 756"/>
                <a:gd name="T82" fmla="*/ 5 w 699"/>
                <a:gd name="T83" fmla="*/ 396 h 756"/>
                <a:gd name="T84" fmla="*/ 1 w 699"/>
                <a:gd name="T85" fmla="*/ 392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9" h="756">
                  <a:moveTo>
                    <a:pt x="1" y="392"/>
                  </a:moveTo>
                  <a:cubicBezTo>
                    <a:pt x="2" y="345"/>
                    <a:pt x="2" y="299"/>
                    <a:pt x="3" y="252"/>
                  </a:cubicBezTo>
                  <a:cubicBezTo>
                    <a:pt x="3" y="238"/>
                    <a:pt x="16" y="224"/>
                    <a:pt x="21" y="210"/>
                  </a:cubicBezTo>
                  <a:cubicBezTo>
                    <a:pt x="24" y="202"/>
                    <a:pt x="29" y="182"/>
                    <a:pt x="29" y="182"/>
                  </a:cubicBezTo>
                  <a:cubicBezTo>
                    <a:pt x="32" y="173"/>
                    <a:pt x="34" y="163"/>
                    <a:pt x="39" y="154"/>
                  </a:cubicBezTo>
                  <a:cubicBezTo>
                    <a:pt x="42" y="148"/>
                    <a:pt x="51" y="138"/>
                    <a:pt x="51" y="138"/>
                  </a:cubicBezTo>
                  <a:cubicBezTo>
                    <a:pt x="58" y="116"/>
                    <a:pt x="88" y="82"/>
                    <a:pt x="111" y="74"/>
                  </a:cubicBezTo>
                  <a:cubicBezTo>
                    <a:pt x="128" y="61"/>
                    <a:pt x="149" y="37"/>
                    <a:pt x="169" y="30"/>
                  </a:cubicBezTo>
                  <a:cubicBezTo>
                    <a:pt x="182" y="17"/>
                    <a:pt x="207" y="15"/>
                    <a:pt x="225" y="10"/>
                  </a:cubicBezTo>
                  <a:cubicBezTo>
                    <a:pt x="233" y="8"/>
                    <a:pt x="241" y="6"/>
                    <a:pt x="249" y="4"/>
                  </a:cubicBezTo>
                  <a:cubicBezTo>
                    <a:pt x="254" y="3"/>
                    <a:pt x="265" y="0"/>
                    <a:pt x="265" y="0"/>
                  </a:cubicBezTo>
                  <a:cubicBezTo>
                    <a:pt x="296" y="1"/>
                    <a:pt x="326" y="0"/>
                    <a:pt x="357" y="2"/>
                  </a:cubicBezTo>
                  <a:cubicBezTo>
                    <a:pt x="366" y="2"/>
                    <a:pt x="385" y="6"/>
                    <a:pt x="385" y="6"/>
                  </a:cubicBezTo>
                  <a:cubicBezTo>
                    <a:pt x="417" y="17"/>
                    <a:pt x="463" y="14"/>
                    <a:pt x="489" y="40"/>
                  </a:cubicBezTo>
                  <a:cubicBezTo>
                    <a:pt x="528" y="60"/>
                    <a:pt x="592" y="105"/>
                    <a:pt x="619" y="128"/>
                  </a:cubicBezTo>
                  <a:cubicBezTo>
                    <a:pt x="635" y="134"/>
                    <a:pt x="643" y="164"/>
                    <a:pt x="653" y="178"/>
                  </a:cubicBezTo>
                  <a:cubicBezTo>
                    <a:pt x="667" y="234"/>
                    <a:pt x="687" y="265"/>
                    <a:pt x="693" y="322"/>
                  </a:cubicBezTo>
                  <a:cubicBezTo>
                    <a:pt x="699" y="365"/>
                    <a:pt x="692" y="398"/>
                    <a:pt x="687" y="434"/>
                  </a:cubicBezTo>
                  <a:cubicBezTo>
                    <a:pt x="686" y="469"/>
                    <a:pt x="691" y="510"/>
                    <a:pt x="665" y="538"/>
                  </a:cubicBezTo>
                  <a:cubicBezTo>
                    <a:pt x="657" y="547"/>
                    <a:pt x="644" y="553"/>
                    <a:pt x="639" y="564"/>
                  </a:cubicBezTo>
                  <a:cubicBezTo>
                    <a:pt x="636" y="569"/>
                    <a:pt x="636" y="576"/>
                    <a:pt x="631" y="580"/>
                  </a:cubicBezTo>
                  <a:cubicBezTo>
                    <a:pt x="624" y="585"/>
                    <a:pt x="607" y="588"/>
                    <a:pt x="607" y="588"/>
                  </a:cubicBezTo>
                  <a:cubicBezTo>
                    <a:pt x="581" y="602"/>
                    <a:pt x="499" y="649"/>
                    <a:pt x="473" y="664"/>
                  </a:cubicBezTo>
                  <a:cubicBezTo>
                    <a:pt x="465" y="666"/>
                    <a:pt x="449" y="678"/>
                    <a:pt x="449" y="678"/>
                  </a:cubicBezTo>
                  <a:cubicBezTo>
                    <a:pt x="438" y="685"/>
                    <a:pt x="417" y="679"/>
                    <a:pt x="405" y="684"/>
                  </a:cubicBezTo>
                  <a:cubicBezTo>
                    <a:pt x="396" y="687"/>
                    <a:pt x="385" y="688"/>
                    <a:pt x="375" y="690"/>
                  </a:cubicBezTo>
                  <a:cubicBezTo>
                    <a:pt x="328" y="689"/>
                    <a:pt x="307" y="687"/>
                    <a:pt x="267" y="684"/>
                  </a:cubicBezTo>
                  <a:cubicBezTo>
                    <a:pt x="249" y="690"/>
                    <a:pt x="264" y="683"/>
                    <a:pt x="259" y="722"/>
                  </a:cubicBezTo>
                  <a:cubicBezTo>
                    <a:pt x="258" y="733"/>
                    <a:pt x="250" y="750"/>
                    <a:pt x="241" y="756"/>
                  </a:cubicBezTo>
                  <a:cubicBezTo>
                    <a:pt x="218" y="752"/>
                    <a:pt x="207" y="735"/>
                    <a:pt x="185" y="728"/>
                  </a:cubicBezTo>
                  <a:cubicBezTo>
                    <a:pt x="176" y="725"/>
                    <a:pt x="171" y="724"/>
                    <a:pt x="163" y="720"/>
                  </a:cubicBezTo>
                  <a:cubicBezTo>
                    <a:pt x="159" y="718"/>
                    <a:pt x="151" y="716"/>
                    <a:pt x="151" y="716"/>
                  </a:cubicBezTo>
                  <a:cubicBezTo>
                    <a:pt x="157" y="695"/>
                    <a:pt x="180" y="689"/>
                    <a:pt x="195" y="674"/>
                  </a:cubicBezTo>
                  <a:cubicBezTo>
                    <a:pt x="198" y="665"/>
                    <a:pt x="205" y="652"/>
                    <a:pt x="211" y="644"/>
                  </a:cubicBezTo>
                  <a:cubicBezTo>
                    <a:pt x="210" y="638"/>
                    <a:pt x="212" y="631"/>
                    <a:pt x="209" y="626"/>
                  </a:cubicBezTo>
                  <a:cubicBezTo>
                    <a:pt x="207" y="621"/>
                    <a:pt x="199" y="623"/>
                    <a:pt x="195" y="620"/>
                  </a:cubicBezTo>
                  <a:cubicBezTo>
                    <a:pt x="185" y="612"/>
                    <a:pt x="173" y="606"/>
                    <a:pt x="165" y="596"/>
                  </a:cubicBezTo>
                  <a:cubicBezTo>
                    <a:pt x="146" y="573"/>
                    <a:pt x="123" y="552"/>
                    <a:pt x="99" y="534"/>
                  </a:cubicBezTo>
                  <a:cubicBezTo>
                    <a:pt x="87" y="525"/>
                    <a:pt x="72" y="517"/>
                    <a:pt x="61" y="506"/>
                  </a:cubicBezTo>
                  <a:cubicBezTo>
                    <a:pt x="49" y="494"/>
                    <a:pt x="37" y="480"/>
                    <a:pt x="23" y="470"/>
                  </a:cubicBezTo>
                  <a:cubicBezTo>
                    <a:pt x="13" y="456"/>
                    <a:pt x="10" y="451"/>
                    <a:pt x="7" y="434"/>
                  </a:cubicBezTo>
                  <a:cubicBezTo>
                    <a:pt x="6" y="421"/>
                    <a:pt x="7" y="408"/>
                    <a:pt x="5" y="396"/>
                  </a:cubicBezTo>
                  <a:cubicBezTo>
                    <a:pt x="5" y="394"/>
                    <a:pt x="0" y="391"/>
                    <a:pt x="1" y="392"/>
                  </a:cubicBez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56" name="任意多边形 194591"/>
            <p:cNvSpPr>
              <a:spLocks noChangeArrowheads="1"/>
            </p:cNvSpPr>
            <p:nvPr/>
          </p:nvSpPr>
          <p:spPr bwMode="auto">
            <a:xfrm rot="828663">
              <a:off x="242" y="3404"/>
              <a:ext cx="132" cy="167"/>
            </a:xfrm>
            <a:custGeom>
              <a:avLst/>
              <a:gdLst>
                <a:gd name="T0" fmla="*/ 0 w 109"/>
                <a:gd name="T1" fmla="*/ 0 h 156"/>
                <a:gd name="T2" fmla="*/ 5 w 109"/>
                <a:gd name="T3" fmla="*/ 1 h 156"/>
                <a:gd name="T4" fmla="*/ 18 w 109"/>
                <a:gd name="T5" fmla="*/ 5 h 156"/>
                <a:gd name="T6" fmla="*/ 37 w 109"/>
                <a:gd name="T7" fmla="*/ 12 h 156"/>
                <a:gd name="T8" fmla="*/ 58 w 109"/>
                <a:gd name="T9" fmla="*/ 24 h 156"/>
                <a:gd name="T10" fmla="*/ 78 w 109"/>
                <a:gd name="T11" fmla="*/ 44 h 156"/>
                <a:gd name="T12" fmla="*/ 96 w 109"/>
                <a:gd name="T13" fmla="*/ 71 h 156"/>
                <a:gd name="T14" fmla="*/ 107 w 109"/>
                <a:gd name="T15" fmla="*/ 108 h 156"/>
                <a:gd name="T16" fmla="*/ 109 w 109"/>
                <a:gd name="T17" fmla="*/ 156 h 156"/>
                <a:gd name="T18" fmla="*/ 105 w 109"/>
                <a:gd name="T19" fmla="*/ 156 h 156"/>
                <a:gd name="T20" fmla="*/ 99 w 109"/>
                <a:gd name="T21" fmla="*/ 156 h 156"/>
                <a:gd name="T22" fmla="*/ 93 w 109"/>
                <a:gd name="T23" fmla="*/ 156 h 156"/>
                <a:gd name="T24" fmla="*/ 87 w 109"/>
                <a:gd name="T25" fmla="*/ 154 h 156"/>
                <a:gd name="T26" fmla="*/ 81 w 109"/>
                <a:gd name="T27" fmla="*/ 153 h 156"/>
                <a:gd name="T28" fmla="*/ 74 w 109"/>
                <a:gd name="T29" fmla="*/ 150 h 156"/>
                <a:gd name="T30" fmla="*/ 66 w 109"/>
                <a:gd name="T31" fmla="*/ 145 h 156"/>
                <a:gd name="T32" fmla="*/ 58 w 109"/>
                <a:gd name="T33" fmla="*/ 139 h 156"/>
                <a:gd name="T34" fmla="*/ 53 w 109"/>
                <a:gd name="T35" fmla="*/ 126 h 156"/>
                <a:gd name="T36" fmla="*/ 53 w 109"/>
                <a:gd name="T37" fmla="*/ 111 h 156"/>
                <a:gd name="T38" fmla="*/ 56 w 109"/>
                <a:gd name="T39" fmla="*/ 96 h 156"/>
                <a:gd name="T40" fmla="*/ 59 w 109"/>
                <a:gd name="T41" fmla="*/ 80 h 156"/>
                <a:gd name="T42" fmla="*/ 56 w 109"/>
                <a:gd name="T43" fmla="*/ 62 h 156"/>
                <a:gd name="T44" fmla="*/ 48 w 109"/>
                <a:gd name="T45" fmla="*/ 43 h 156"/>
                <a:gd name="T46" fmla="*/ 31 w 109"/>
                <a:gd name="T47" fmla="*/ 23 h 156"/>
                <a:gd name="T48" fmla="*/ 0 w 109"/>
                <a:gd name="T4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57" name="任意多边形 194592"/>
            <p:cNvSpPr>
              <a:spLocks noChangeArrowheads="1"/>
            </p:cNvSpPr>
            <p:nvPr/>
          </p:nvSpPr>
          <p:spPr bwMode="auto">
            <a:xfrm rot="828663">
              <a:off x="266" y="3592"/>
              <a:ext cx="66" cy="43"/>
            </a:xfrm>
            <a:custGeom>
              <a:avLst/>
              <a:gdLst>
                <a:gd name="T0" fmla="*/ 0 w 54"/>
                <a:gd name="T1" fmla="*/ 0 h 40"/>
                <a:gd name="T2" fmla="*/ 1 w 54"/>
                <a:gd name="T3" fmla="*/ 1 h 40"/>
                <a:gd name="T4" fmla="*/ 6 w 54"/>
                <a:gd name="T5" fmla="*/ 3 h 40"/>
                <a:gd name="T6" fmla="*/ 13 w 54"/>
                <a:gd name="T7" fmla="*/ 8 h 40"/>
                <a:gd name="T8" fmla="*/ 21 w 54"/>
                <a:gd name="T9" fmla="*/ 12 h 40"/>
                <a:gd name="T10" fmla="*/ 29 w 54"/>
                <a:gd name="T11" fmla="*/ 15 h 40"/>
                <a:gd name="T12" fmla="*/ 38 w 54"/>
                <a:gd name="T13" fmla="*/ 17 h 40"/>
                <a:gd name="T14" fmla="*/ 46 w 54"/>
                <a:gd name="T15" fmla="*/ 18 h 40"/>
                <a:gd name="T16" fmla="*/ 54 w 54"/>
                <a:gd name="T17" fmla="*/ 16 h 40"/>
                <a:gd name="T18" fmla="*/ 53 w 54"/>
                <a:gd name="T19" fmla="*/ 25 h 40"/>
                <a:gd name="T20" fmla="*/ 50 w 54"/>
                <a:gd name="T21" fmla="*/ 33 h 40"/>
                <a:gd name="T22" fmla="*/ 44 w 54"/>
                <a:gd name="T23" fmla="*/ 38 h 40"/>
                <a:gd name="T24" fmla="*/ 37 w 54"/>
                <a:gd name="T25" fmla="*/ 40 h 40"/>
                <a:gd name="T26" fmla="*/ 28 w 54"/>
                <a:gd name="T27" fmla="*/ 39 h 40"/>
                <a:gd name="T28" fmla="*/ 19 w 54"/>
                <a:gd name="T29" fmla="*/ 32 h 40"/>
                <a:gd name="T30" fmla="*/ 10 w 54"/>
                <a:gd name="T31" fmla="*/ 20 h 40"/>
                <a:gd name="T32" fmla="*/ 0 w 54"/>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58" name="任意多边形 194593"/>
            <p:cNvSpPr>
              <a:spLocks noChangeArrowheads="1"/>
            </p:cNvSpPr>
            <p:nvPr/>
          </p:nvSpPr>
          <p:spPr bwMode="auto">
            <a:xfrm>
              <a:off x="11" y="4110"/>
              <a:ext cx="118" cy="209"/>
            </a:xfrm>
            <a:custGeom>
              <a:avLst/>
              <a:gdLst>
                <a:gd name="T0" fmla="*/ 0 w 118"/>
                <a:gd name="T1" fmla="*/ 0 h 209"/>
                <a:gd name="T2" fmla="*/ 6 w 118"/>
                <a:gd name="T3" fmla="*/ 8 h 209"/>
                <a:gd name="T4" fmla="*/ 15 w 118"/>
                <a:gd name="T5" fmla="*/ 19 h 209"/>
                <a:gd name="T6" fmla="*/ 26 w 118"/>
                <a:gd name="T7" fmla="*/ 33 h 209"/>
                <a:gd name="T8" fmla="*/ 38 w 118"/>
                <a:gd name="T9" fmla="*/ 51 h 209"/>
                <a:gd name="T10" fmla="*/ 54 w 118"/>
                <a:gd name="T11" fmla="*/ 72 h 209"/>
                <a:gd name="T12" fmla="*/ 67 w 118"/>
                <a:gd name="T13" fmla="*/ 94 h 209"/>
                <a:gd name="T14" fmla="*/ 79 w 118"/>
                <a:gd name="T15" fmla="*/ 119 h 209"/>
                <a:gd name="T16" fmla="*/ 87 w 118"/>
                <a:gd name="T17" fmla="*/ 146 h 209"/>
                <a:gd name="T18" fmla="*/ 94 w 118"/>
                <a:gd name="T19" fmla="*/ 175 h 209"/>
                <a:gd name="T20" fmla="*/ 91 w 118"/>
                <a:gd name="T21" fmla="*/ 209 h 209"/>
                <a:gd name="T22" fmla="*/ 118 w 118"/>
                <a:gd name="T23" fmla="*/ 209 h 209"/>
                <a:gd name="T24" fmla="*/ 117 w 118"/>
                <a:gd name="T25" fmla="*/ 177 h 209"/>
                <a:gd name="T26" fmla="*/ 104 w 118"/>
                <a:gd name="T27" fmla="*/ 119 h 209"/>
                <a:gd name="T28" fmla="*/ 82 w 118"/>
                <a:gd name="T29" fmla="*/ 69 h 209"/>
                <a:gd name="T30" fmla="*/ 47 w 118"/>
                <a:gd name="T31" fmla="*/ 27 h 209"/>
                <a:gd name="T32" fmla="*/ 0 w 118"/>
                <a:gd name="T33"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 h="209">
                  <a:moveTo>
                    <a:pt x="0" y="0"/>
                  </a:moveTo>
                  <a:lnTo>
                    <a:pt x="6" y="8"/>
                  </a:lnTo>
                  <a:lnTo>
                    <a:pt x="15" y="19"/>
                  </a:lnTo>
                  <a:lnTo>
                    <a:pt x="26" y="33"/>
                  </a:lnTo>
                  <a:lnTo>
                    <a:pt x="38" y="51"/>
                  </a:lnTo>
                  <a:lnTo>
                    <a:pt x="54" y="72"/>
                  </a:lnTo>
                  <a:lnTo>
                    <a:pt x="67" y="94"/>
                  </a:lnTo>
                  <a:lnTo>
                    <a:pt x="79" y="119"/>
                  </a:lnTo>
                  <a:lnTo>
                    <a:pt x="87" y="146"/>
                  </a:lnTo>
                  <a:lnTo>
                    <a:pt x="94" y="175"/>
                  </a:lnTo>
                  <a:lnTo>
                    <a:pt x="91" y="209"/>
                  </a:lnTo>
                  <a:lnTo>
                    <a:pt x="118" y="209"/>
                  </a:lnTo>
                  <a:lnTo>
                    <a:pt x="117" y="177"/>
                  </a:lnTo>
                  <a:lnTo>
                    <a:pt x="104" y="119"/>
                  </a:lnTo>
                  <a:lnTo>
                    <a:pt x="82" y="69"/>
                  </a:lnTo>
                  <a:lnTo>
                    <a:pt x="47" y="27"/>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59" name="任意多边形 194594"/>
            <p:cNvSpPr>
              <a:spLocks noChangeArrowheads="1"/>
            </p:cNvSpPr>
            <p:nvPr/>
          </p:nvSpPr>
          <p:spPr bwMode="auto">
            <a:xfrm>
              <a:off x="0" y="3968"/>
              <a:ext cx="130" cy="128"/>
            </a:xfrm>
            <a:custGeom>
              <a:avLst/>
              <a:gdLst>
                <a:gd name="T0" fmla="*/ 103 w 130"/>
                <a:gd name="T1" fmla="*/ 0 h 128"/>
                <a:gd name="T2" fmla="*/ 130 w 130"/>
                <a:gd name="T3" fmla="*/ 128 h 128"/>
                <a:gd name="T4" fmla="*/ 125 w 130"/>
                <a:gd name="T5" fmla="*/ 126 h 128"/>
                <a:gd name="T6" fmla="*/ 111 w 130"/>
                <a:gd name="T7" fmla="*/ 121 h 128"/>
                <a:gd name="T8" fmla="*/ 92 w 130"/>
                <a:gd name="T9" fmla="*/ 111 h 128"/>
                <a:gd name="T10" fmla="*/ 68 w 130"/>
                <a:gd name="T11" fmla="*/ 103 h 128"/>
                <a:gd name="T12" fmla="*/ 41 w 130"/>
                <a:gd name="T13" fmla="*/ 94 h 128"/>
                <a:gd name="T14" fmla="*/ 19 w 130"/>
                <a:gd name="T15" fmla="*/ 90 h 128"/>
                <a:gd name="T16" fmla="*/ 0 w 130"/>
                <a:gd name="T17" fmla="*/ 93 h 128"/>
                <a:gd name="T18" fmla="*/ 0 w 130"/>
                <a:gd name="T19" fmla="*/ 72 h 128"/>
                <a:gd name="T20" fmla="*/ 12 w 130"/>
                <a:gd name="T21" fmla="*/ 70 h 128"/>
                <a:gd name="T22" fmla="*/ 24 w 130"/>
                <a:gd name="T23" fmla="*/ 66 h 128"/>
                <a:gd name="T24" fmla="*/ 38 w 130"/>
                <a:gd name="T25" fmla="*/ 66 h 128"/>
                <a:gd name="T26" fmla="*/ 51 w 130"/>
                <a:gd name="T27" fmla="*/ 67 h 128"/>
                <a:gd name="T28" fmla="*/ 65 w 130"/>
                <a:gd name="T29" fmla="*/ 70 h 128"/>
                <a:gd name="T30" fmla="*/ 78 w 130"/>
                <a:gd name="T31" fmla="*/ 78 h 128"/>
                <a:gd name="T32" fmla="*/ 81 w 130"/>
                <a:gd name="T33" fmla="*/ 74 h 128"/>
                <a:gd name="T34" fmla="*/ 81 w 130"/>
                <a:gd name="T35" fmla="*/ 58 h 128"/>
                <a:gd name="T36" fmla="*/ 82 w 130"/>
                <a:gd name="T37" fmla="*/ 37 h 128"/>
                <a:gd name="T38" fmla="*/ 82 w 130"/>
                <a:gd name="T39" fmla="*/ 29 h 128"/>
                <a:gd name="T40" fmla="*/ 80 w 130"/>
                <a:gd name="T41" fmla="*/ 29 h 128"/>
                <a:gd name="T42" fmla="*/ 77 w 130"/>
                <a:gd name="T43" fmla="*/ 27 h 128"/>
                <a:gd name="T44" fmla="*/ 76 w 130"/>
                <a:gd name="T45" fmla="*/ 22 h 128"/>
                <a:gd name="T46" fmla="*/ 75 w 130"/>
                <a:gd name="T47" fmla="*/ 19 h 128"/>
                <a:gd name="T48" fmla="*/ 76 w 130"/>
                <a:gd name="T49" fmla="*/ 15 h 128"/>
                <a:gd name="T50" fmla="*/ 79 w 130"/>
                <a:gd name="T51" fmla="*/ 10 h 128"/>
                <a:gd name="T52" fmla="*/ 89 w 130"/>
                <a:gd name="T53" fmla="*/ 6 h 128"/>
                <a:gd name="T54" fmla="*/ 103 w 130"/>
                <a:gd name="T5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0" h="128">
                  <a:moveTo>
                    <a:pt x="103" y="0"/>
                  </a:moveTo>
                  <a:lnTo>
                    <a:pt x="130" y="128"/>
                  </a:lnTo>
                  <a:lnTo>
                    <a:pt x="125" y="126"/>
                  </a:lnTo>
                  <a:lnTo>
                    <a:pt x="111" y="121"/>
                  </a:lnTo>
                  <a:lnTo>
                    <a:pt x="92" y="111"/>
                  </a:lnTo>
                  <a:lnTo>
                    <a:pt x="68" y="103"/>
                  </a:lnTo>
                  <a:lnTo>
                    <a:pt x="41" y="94"/>
                  </a:lnTo>
                  <a:lnTo>
                    <a:pt x="19" y="90"/>
                  </a:lnTo>
                  <a:lnTo>
                    <a:pt x="0" y="93"/>
                  </a:lnTo>
                  <a:lnTo>
                    <a:pt x="0" y="72"/>
                  </a:lnTo>
                  <a:lnTo>
                    <a:pt x="12" y="70"/>
                  </a:lnTo>
                  <a:lnTo>
                    <a:pt x="24" y="66"/>
                  </a:lnTo>
                  <a:lnTo>
                    <a:pt x="38" y="66"/>
                  </a:lnTo>
                  <a:lnTo>
                    <a:pt x="51" y="67"/>
                  </a:lnTo>
                  <a:lnTo>
                    <a:pt x="65" y="70"/>
                  </a:lnTo>
                  <a:lnTo>
                    <a:pt x="78" y="78"/>
                  </a:lnTo>
                  <a:lnTo>
                    <a:pt x="81" y="74"/>
                  </a:lnTo>
                  <a:lnTo>
                    <a:pt x="81" y="58"/>
                  </a:lnTo>
                  <a:lnTo>
                    <a:pt x="82" y="37"/>
                  </a:lnTo>
                  <a:lnTo>
                    <a:pt x="82" y="29"/>
                  </a:lnTo>
                  <a:lnTo>
                    <a:pt x="80" y="29"/>
                  </a:lnTo>
                  <a:lnTo>
                    <a:pt x="77" y="27"/>
                  </a:lnTo>
                  <a:lnTo>
                    <a:pt x="76" y="22"/>
                  </a:lnTo>
                  <a:lnTo>
                    <a:pt x="75" y="19"/>
                  </a:lnTo>
                  <a:lnTo>
                    <a:pt x="76" y="15"/>
                  </a:lnTo>
                  <a:lnTo>
                    <a:pt x="79" y="10"/>
                  </a:lnTo>
                  <a:lnTo>
                    <a:pt x="89" y="6"/>
                  </a:lnTo>
                  <a:lnTo>
                    <a:pt x="103"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60" name="任意多边形 194595"/>
            <p:cNvSpPr>
              <a:spLocks noChangeArrowheads="1"/>
            </p:cNvSpPr>
            <p:nvPr/>
          </p:nvSpPr>
          <p:spPr bwMode="auto">
            <a:xfrm>
              <a:off x="0" y="3949"/>
              <a:ext cx="47" cy="86"/>
            </a:xfrm>
            <a:custGeom>
              <a:avLst/>
              <a:gdLst>
                <a:gd name="T0" fmla="*/ 37 w 47"/>
                <a:gd name="T1" fmla="*/ 0 h 86"/>
                <a:gd name="T2" fmla="*/ 15 w 47"/>
                <a:gd name="T3" fmla="*/ 37 h 86"/>
                <a:gd name="T4" fmla="*/ 0 w 47"/>
                <a:gd name="T5" fmla="*/ 59 h 86"/>
                <a:gd name="T6" fmla="*/ 0 w 47"/>
                <a:gd name="T7" fmla="*/ 86 h 86"/>
                <a:gd name="T8" fmla="*/ 8 w 47"/>
                <a:gd name="T9" fmla="*/ 82 h 86"/>
                <a:gd name="T10" fmla="*/ 20 w 47"/>
                <a:gd name="T11" fmla="*/ 73 h 86"/>
                <a:gd name="T12" fmla="*/ 33 w 47"/>
                <a:gd name="T13" fmla="*/ 63 h 86"/>
                <a:gd name="T14" fmla="*/ 42 w 47"/>
                <a:gd name="T15" fmla="*/ 51 h 86"/>
                <a:gd name="T16" fmla="*/ 47 w 47"/>
                <a:gd name="T17" fmla="*/ 36 h 86"/>
                <a:gd name="T18" fmla="*/ 46 w 47"/>
                <a:gd name="T19" fmla="*/ 19 h 86"/>
                <a:gd name="T20" fmla="*/ 37 w 47"/>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86">
                  <a:moveTo>
                    <a:pt x="37" y="0"/>
                  </a:moveTo>
                  <a:lnTo>
                    <a:pt x="15" y="37"/>
                  </a:lnTo>
                  <a:lnTo>
                    <a:pt x="0" y="59"/>
                  </a:lnTo>
                  <a:lnTo>
                    <a:pt x="0" y="86"/>
                  </a:lnTo>
                  <a:lnTo>
                    <a:pt x="8" y="82"/>
                  </a:lnTo>
                  <a:lnTo>
                    <a:pt x="20" y="73"/>
                  </a:lnTo>
                  <a:lnTo>
                    <a:pt x="33" y="63"/>
                  </a:lnTo>
                  <a:lnTo>
                    <a:pt x="42" y="51"/>
                  </a:lnTo>
                  <a:lnTo>
                    <a:pt x="47" y="36"/>
                  </a:lnTo>
                  <a:lnTo>
                    <a:pt x="46" y="19"/>
                  </a:lnTo>
                  <a:lnTo>
                    <a:pt x="37"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61" name="任意多边形 194596"/>
            <p:cNvSpPr>
              <a:spLocks noChangeArrowheads="1"/>
            </p:cNvSpPr>
            <p:nvPr/>
          </p:nvSpPr>
          <p:spPr bwMode="auto">
            <a:xfrm>
              <a:off x="0" y="3239"/>
              <a:ext cx="497" cy="740"/>
            </a:xfrm>
            <a:custGeom>
              <a:avLst/>
              <a:gdLst>
                <a:gd name="T0" fmla="*/ 0 w 497"/>
                <a:gd name="T1" fmla="*/ 13 h 740"/>
                <a:gd name="T2" fmla="*/ 41 w 497"/>
                <a:gd name="T3" fmla="*/ 4 h 740"/>
                <a:gd name="T4" fmla="*/ 101 w 497"/>
                <a:gd name="T5" fmla="*/ 0 h 740"/>
                <a:gd name="T6" fmla="*/ 170 w 497"/>
                <a:gd name="T7" fmla="*/ 4 h 740"/>
                <a:gd name="T8" fmla="*/ 248 w 497"/>
                <a:gd name="T9" fmla="*/ 21 h 740"/>
                <a:gd name="T10" fmla="*/ 323 w 497"/>
                <a:gd name="T11" fmla="*/ 50 h 740"/>
                <a:gd name="T12" fmla="*/ 382 w 497"/>
                <a:gd name="T13" fmla="*/ 90 h 740"/>
                <a:gd name="T14" fmla="*/ 428 w 497"/>
                <a:gd name="T15" fmla="*/ 141 h 740"/>
                <a:gd name="T16" fmla="*/ 463 w 497"/>
                <a:gd name="T17" fmla="*/ 199 h 740"/>
                <a:gd name="T18" fmla="*/ 485 w 497"/>
                <a:gd name="T19" fmla="*/ 262 h 740"/>
                <a:gd name="T20" fmla="*/ 496 w 497"/>
                <a:gd name="T21" fmla="*/ 327 h 740"/>
                <a:gd name="T22" fmla="*/ 497 w 497"/>
                <a:gd name="T23" fmla="*/ 396 h 740"/>
                <a:gd name="T24" fmla="*/ 487 w 497"/>
                <a:gd name="T25" fmla="*/ 462 h 740"/>
                <a:gd name="T26" fmla="*/ 470 w 497"/>
                <a:gd name="T27" fmla="*/ 527 h 740"/>
                <a:gd name="T28" fmla="*/ 443 w 497"/>
                <a:gd name="T29" fmla="*/ 586 h 740"/>
                <a:gd name="T30" fmla="*/ 406 w 497"/>
                <a:gd name="T31" fmla="*/ 639 h 740"/>
                <a:gd name="T32" fmla="*/ 364 w 497"/>
                <a:gd name="T33" fmla="*/ 683 h 740"/>
                <a:gd name="T34" fmla="*/ 315 w 497"/>
                <a:gd name="T35" fmla="*/ 715 h 740"/>
                <a:gd name="T36" fmla="*/ 259 w 497"/>
                <a:gd name="T37" fmla="*/ 736 h 740"/>
                <a:gd name="T38" fmla="*/ 198 w 497"/>
                <a:gd name="T39" fmla="*/ 740 h 740"/>
                <a:gd name="T40" fmla="*/ 131 w 497"/>
                <a:gd name="T41" fmla="*/ 727 h 740"/>
                <a:gd name="T42" fmla="*/ 167 w 497"/>
                <a:gd name="T43" fmla="*/ 728 h 740"/>
                <a:gd name="T44" fmla="*/ 204 w 497"/>
                <a:gd name="T45" fmla="*/ 718 h 740"/>
                <a:gd name="T46" fmla="*/ 238 w 497"/>
                <a:gd name="T47" fmla="*/ 700 h 740"/>
                <a:gd name="T48" fmla="*/ 272 w 497"/>
                <a:gd name="T49" fmla="*/ 670 h 740"/>
                <a:gd name="T50" fmla="*/ 304 w 497"/>
                <a:gd name="T51" fmla="*/ 635 h 740"/>
                <a:gd name="T52" fmla="*/ 333 w 497"/>
                <a:gd name="T53" fmla="*/ 594 h 740"/>
                <a:gd name="T54" fmla="*/ 358 w 497"/>
                <a:gd name="T55" fmla="*/ 549 h 740"/>
                <a:gd name="T56" fmla="*/ 381 w 497"/>
                <a:gd name="T57" fmla="*/ 500 h 740"/>
                <a:gd name="T58" fmla="*/ 396 w 497"/>
                <a:gd name="T59" fmla="*/ 449 h 740"/>
                <a:gd name="T60" fmla="*/ 408 w 497"/>
                <a:gd name="T61" fmla="*/ 397 h 740"/>
                <a:gd name="T62" fmla="*/ 414 w 497"/>
                <a:gd name="T63" fmla="*/ 346 h 740"/>
                <a:gd name="T64" fmla="*/ 412 w 497"/>
                <a:gd name="T65" fmla="*/ 296 h 740"/>
                <a:gd name="T66" fmla="*/ 402 w 497"/>
                <a:gd name="T67" fmla="*/ 251 h 740"/>
                <a:gd name="T68" fmla="*/ 384 w 497"/>
                <a:gd name="T69" fmla="*/ 208 h 740"/>
                <a:gd name="T70" fmla="*/ 357 w 497"/>
                <a:gd name="T71" fmla="*/ 172 h 740"/>
                <a:gd name="T72" fmla="*/ 320 w 497"/>
                <a:gd name="T73" fmla="*/ 142 h 740"/>
                <a:gd name="T74" fmla="*/ 260 w 497"/>
                <a:gd name="T75" fmla="*/ 107 h 740"/>
                <a:gd name="T76" fmla="*/ 203 w 497"/>
                <a:gd name="T77" fmla="*/ 82 h 740"/>
                <a:gd name="T78" fmla="*/ 154 w 497"/>
                <a:gd name="T79" fmla="*/ 65 h 740"/>
                <a:gd name="T80" fmla="*/ 108 w 497"/>
                <a:gd name="T81" fmla="*/ 56 h 740"/>
                <a:gd name="T82" fmla="*/ 68 w 497"/>
                <a:gd name="T83" fmla="*/ 55 h 740"/>
                <a:gd name="T84" fmla="*/ 32 w 497"/>
                <a:gd name="T85" fmla="*/ 61 h 740"/>
                <a:gd name="T86" fmla="*/ 0 w 497"/>
                <a:gd name="T87" fmla="*/ 70 h 740"/>
                <a:gd name="T88" fmla="*/ 0 w 497"/>
                <a:gd name="T89" fmla="*/ 13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740">
                  <a:moveTo>
                    <a:pt x="0" y="13"/>
                  </a:moveTo>
                  <a:lnTo>
                    <a:pt x="41" y="4"/>
                  </a:lnTo>
                  <a:lnTo>
                    <a:pt x="101" y="0"/>
                  </a:lnTo>
                  <a:lnTo>
                    <a:pt x="170" y="4"/>
                  </a:lnTo>
                  <a:lnTo>
                    <a:pt x="248" y="21"/>
                  </a:lnTo>
                  <a:lnTo>
                    <a:pt x="323" y="50"/>
                  </a:lnTo>
                  <a:lnTo>
                    <a:pt x="382" y="90"/>
                  </a:lnTo>
                  <a:lnTo>
                    <a:pt x="428" y="141"/>
                  </a:lnTo>
                  <a:lnTo>
                    <a:pt x="463" y="199"/>
                  </a:lnTo>
                  <a:lnTo>
                    <a:pt x="485" y="262"/>
                  </a:lnTo>
                  <a:lnTo>
                    <a:pt x="496" y="327"/>
                  </a:lnTo>
                  <a:lnTo>
                    <a:pt x="497" y="396"/>
                  </a:lnTo>
                  <a:lnTo>
                    <a:pt x="487" y="462"/>
                  </a:lnTo>
                  <a:lnTo>
                    <a:pt x="470" y="527"/>
                  </a:lnTo>
                  <a:lnTo>
                    <a:pt x="443" y="586"/>
                  </a:lnTo>
                  <a:lnTo>
                    <a:pt x="406" y="639"/>
                  </a:lnTo>
                  <a:lnTo>
                    <a:pt x="364" y="683"/>
                  </a:lnTo>
                  <a:lnTo>
                    <a:pt x="315" y="715"/>
                  </a:lnTo>
                  <a:lnTo>
                    <a:pt x="259" y="736"/>
                  </a:lnTo>
                  <a:lnTo>
                    <a:pt x="198" y="740"/>
                  </a:lnTo>
                  <a:lnTo>
                    <a:pt x="131" y="727"/>
                  </a:lnTo>
                  <a:lnTo>
                    <a:pt x="167" y="728"/>
                  </a:lnTo>
                  <a:lnTo>
                    <a:pt x="204" y="718"/>
                  </a:lnTo>
                  <a:lnTo>
                    <a:pt x="238" y="700"/>
                  </a:lnTo>
                  <a:lnTo>
                    <a:pt x="272" y="670"/>
                  </a:lnTo>
                  <a:lnTo>
                    <a:pt x="304" y="635"/>
                  </a:lnTo>
                  <a:lnTo>
                    <a:pt x="333" y="594"/>
                  </a:lnTo>
                  <a:lnTo>
                    <a:pt x="358" y="549"/>
                  </a:lnTo>
                  <a:lnTo>
                    <a:pt x="381" y="500"/>
                  </a:lnTo>
                  <a:lnTo>
                    <a:pt x="396" y="449"/>
                  </a:lnTo>
                  <a:lnTo>
                    <a:pt x="408" y="397"/>
                  </a:lnTo>
                  <a:lnTo>
                    <a:pt x="414" y="346"/>
                  </a:lnTo>
                  <a:lnTo>
                    <a:pt x="412" y="296"/>
                  </a:lnTo>
                  <a:lnTo>
                    <a:pt x="402" y="251"/>
                  </a:lnTo>
                  <a:lnTo>
                    <a:pt x="384" y="208"/>
                  </a:lnTo>
                  <a:lnTo>
                    <a:pt x="357" y="172"/>
                  </a:lnTo>
                  <a:lnTo>
                    <a:pt x="320" y="142"/>
                  </a:lnTo>
                  <a:lnTo>
                    <a:pt x="260" y="107"/>
                  </a:lnTo>
                  <a:lnTo>
                    <a:pt x="203" y="82"/>
                  </a:lnTo>
                  <a:lnTo>
                    <a:pt x="154" y="65"/>
                  </a:lnTo>
                  <a:lnTo>
                    <a:pt x="108" y="56"/>
                  </a:lnTo>
                  <a:lnTo>
                    <a:pt x="68" y="55"/>
                  </a:lnTo>
                  <a:lnTo>
                    <a:pt x="32" y="61"/>
                  </a:lnTo>
                  <a:lnTo>
                    <a:pt x="0" y="70"/>
                  </a:lnTo>
                  <a:lnTo>
                    <a:pt x="0" y="13"/>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62" name="任意多边形 194597"/>
            <p:cNvSpPr>
              <a:spLocks noChangeArrowheads="1"/>
            </p:cNvSpPr>
            <p:nvPr/>
          </p:nvSpPr>
          <p:spPr bwMode="auto">
            <a:xfrm rot="1584153">
              <a:off x="20" y="410"/>
              <a:ext cx="344" cy="245"/>
            </a:xfrm>
            <a:custGeom>
              <a:avLst/>
              <a:gdLst>
                <a:gd name="T0" fmla="*/ 0 w 257"/>
                <a:gd name="T1" fmla="*/ 0 h 237"/>
                <a:gd name="T2" fmla="*/ 0 w 257"/>
                <a:gd name="T3" fmla="*/ 25 h 237"/>
                <a:gd name="T4" fmla="*/ 3 w 257"/>
                <a:gd name="T5" fmla="*/ 50 h 237"/>
                <a:gd name="T6" fmla="*/ 6 w 257"/>
                <a:gd name="T7" fmla="*/ 75 h 237"/>
                <a:gd name="T8" fmla="*/ 11 w 257"/>
                <a:gd name="T9" fmla="*/ 98 h 237"/>
                <a:gd name="T10" fmla="*/ 18 w 257"/>
                <a:gd name="T11" fmla="*/ 119 h 237"/>
                <a:gd name="T12" fmla="*/ 27 w 257"/>
                <a:gd name="T13" fmla="*/ 141 h 237"/>
                <a:gd name="T14" fmla="*/ 38 w 257"/>
                <a:gd name="T15" fmla="*/ 161 h 237"/>
                <a:gd name="T16" fmla="*/ 51 w 257"/>
                <a:gd name="T17" fmla="*/ 178 h 237"/>
                <a:gd name="T18" fmla="*/ 67 w 257"/>
                <a:gd name="T19" fmla="*/ 194 h 237"/>
                <a:gd name="T20" fmla="*/ 86 w 257"/>
                <a:gd name="T21" fmla="*/ 208 h 237"/>
                <a:gd name="T22" fmla="*/ 106 w 257"/>
                <a:gd name="T23" fmla="*/ 219 h 237"/>
                <a:gd name="T24" fmla="*/ 131 w 257"/>
                <a:gd name="T25" fmla="*/ 228 h 237"/>
                <a:gd name="T26" fmla="*/ 158 w 257"/>
                <a:gd name="T27" fmla="*/ 234 h 237"/>
                <a:gd name="T28" fmla="*/ 188 w 257"/>
                <a:gd name="T29" fmla="*/ 237 h 237"/>
                <a:gd name="T30" fmla="*/ 220 w 257"/>
                <a:gd name="T31" fmla="*/ 236 h 237"/>
                <a:gd name="T32" fmla="*/ 257 w 257"/>
                <a:gd name="T33" fmla="*/ 232 h 237"/>
                <a:gd name="T34" fmla="*/ 224 w 257"/>
                <a:gd name="T35" fmla="*/ 227 h 237"/>
                <a:gd name="T36" fmla="*/ 195 w 257"/>
                <a:gd name="T37" fmla="*/ 220 h 237"/>
                <a:gd name="T38" fmla="*/ 170 w 257"/>
                <a:gd name="T39" fmla="*/ 212 h 237"/>
                <a:gd name="T40" fmla="*/ 148 w 257"/>
                <a:gd name="T41" fmla="*/ 204 h 237"/>
                <a:gd name="T42" fmla="*/ 128 w 257"/>
                <a:gd name="T43" fmla="*/ 193 h 237"/>
                <a:gd name="T44" fmla="*/ 112 w 257"/>
                <a:gd name="T45" fmla="*/ 182 h 237"/>
                <a:gd name="T46" fmla="*/ 97 w 257"/>
                <a:gd name="T47" fmla="*/ 169 h 237"/>
                <a:gd name="T48" fmla="*/ 84 w 257"/>
                <a:gd name="T49" fmla="*/ 155 h 237"/>
                <a:gd name="T50" fmla="*/ 72 w 257"/>
                <a:gd name="T51" fmla="*/ 141 h 237"/>
                <a:gd name="T52" fmla="*/ 61 w 257"/>
                <a:gd name="T53" fmla="*/ 125 h 237"/>
                <a:gd name="T54" fmla="*/ 52 w 257"/>
                <a:gd name="T55" fmla="*/ 107 h 237"/>
                <a:gd name="T56" fmla="*/ 43 w 257"/>
                <a:gd name="T57" fmla="*/ 88 h 237"/>
                <a:gd name="T58" fmla="*/ 33 w 257"/>
                <a:gd name="T59" fmla="*/ 69 h 237"/>
                <a:gd name="T60" fmla="*/ 23 w 257"/>
                <a:gd name="T61" fmla="*/ 47 h 237"/>
                <a:gd name="T62" fmla="*/ 12 w 257"/>
                <a:gd name="T63" fmla="*/ 24 h 237"/>
                <a:gd name="T64" fmla="*/ 0 w 257"/>
                <a:gd name="T65"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63" name="任意多边形 194598"/>
            <p:cNvSpPr>
              <a:spLocks noChangeArrowheads="1"/>
            </p:cNvSpPr>
            <p:nvPr/>
          </p:nvSpPr>
          <p:spPr bwMode="auto">
            <a:xfrm rot="1584153">
              <a:off x="242" y="756"/>
              <a:ext cx="167" cy="115"/>
            </a:xfrm>
            <a:custGeom>
              <a:avLst/>
              <a:gdLst>
                <a:gd name="T0" fmla="*/ 77 w 124"/>
                <a:gd name="T1" fmla="*/ 0 h 110"/>
                <a:gd name="T2" fmla="*/ 124 w 124"/>
                <a:gd name="T3" fmla="*/ 108 h 110"/>
                <a:gd name="T4" fmla="*/ 120 w 124"/>
                <a:gd name="T5" fmla="*/ 107 h 110"/>
                <a:gd name="T6" fmla="*/ 107 w 124"/>
                <a:gd name="T7" fmla="*/ 105 h 110"/>
                <a:gd name="T8" fmla="*/ 89 w 124"/>
                <a:gd name="T9" fmla="*/ 101 h 110"/>
                <a:gd name="T10" fmla="*/ 68 w 124"/>
                <a:gd name="T11" fmla="*/ 99 h 110"/>
                <a:gd name="T12" fmla="*/ 45 w 124"/>
                <a:gd name="T13" fmla="*/ 97 h 110"/>
                <a:gd name="T14" fmla="*/ 25 w 124"/>
                <a:gd name="T15" fmla="*/ 98 h 110"/>
                <a:gd name="T16" fmla="*/ 9 w 124"/>
                <a:gd name="T17" fmla="*/ 102 h 110"/>
                <a:gd name="T18" fmla="*/ 0 w 124"/>
                <a:gd name="T19" fmla="*/ 110 h 110"/>
                <a:gd name="T20" fmla="*/ 4 w 124"/>
                <a:gd name="T21" fmla="*/ 98 h 110"/>
                <a:gd name="T22" fmla="*/ 8 w 124"/>
                <a:gd name="T23" fmla="*/ 89 h 110"/>
                <a:gd name="T24" fmla="*/ 16 w 124"/>
                <a:gd name="T25" fmla="*/ 82 h 110"/>
                <a:gd name="T26" fmla="*/ 25 w 124"/>
                <a:gd name="T27" fmla="*/ 76 h 110"/>
                <a:gd name="T28" fmla="*/ 36 w 124"/>
                <a:gd name="T29" fmla="*/ 72 h 110"/>
                <a:gd name="T30" fmla="*/ 47 w 124"/>
                <a:gd name="T31" fmla="*/ 71 h 110"/>
                <a:gd name="T32" fmla="*/ 59 w 124"/>
                <a:gd name="T33" fmla="*/ 71 h 110"/>
                <a:gd name="T34" fmla="*/ 72 w 124"/>
                <a:gd name="T35" fmla="*/ 74 h 110"/>
                <a:gd name="T36" fmla="*/ 73 w 124"/>
                <a:gd name="T37" fmla="*/ 71 h 110"/>
                <a:gd name="T38" fmla="*/ 70 w 124"/>
                <a:gd name="T39" fmla="*/ 56 h 110"/>
                <a:gd name="T40" fmla="*/ 67 w 124"/>
                <a:gd name="T41" fmla="*/ 38 h 110"/>
                <a:gd name="T42" fmla="*/ 65 w 124"/>
                <a:gd name="T43" fmla="*/ 30 h 110"/>
                <a:gd name="T44" fmla="*/ 63 w 124"/>
                <a:gd name="T45" fmla="*/ 30 h 110"/>
                <a:gd name="T46" fmla="*/ 61 w 124"/>
                <a:gd name="T47" fmla="*/ 29 h 110"/>
                <a:gd name="T48" fmla="*/ 59 w 124"/>
                <a:gd name="T49" fmla="*/ 26 h 110"/>
                <a:gd name="T50" fmla="*/ 57 w 124"/>
                <a:gd name="T51" fmla="*/ 23 h 110"/>
                <a:gd name="T52" fmla="*/ 57 w 124"/>
                <a:gd name="T53" fmla="*/ 19 h 110"/>
                <a:gd name="T54" fmla="*/ 59 w 124"/>
                <a:gd name="T55" fmla="*/ 14 h 110"/>
                <a:gd name="T56" fmla="*/ 66 w 124"/>
                <a:gd name="T57" fmla="*/ 8 h 110"/>
                <a:gd name="T58" fmla="*/ 77 w 124"/>
                <a:gd name="T5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64" name="任意多边形 194599"/>
            <p:cNvSpPr>
              <a:spLocks noChangeArrowheads="1"/>
            </p:cNvSpPr>
            <p:nvPr/>
          </p:nvSpPr>
          <p:spPr bwMode="auto">
            <a:xfrm rot="1584153">
              <a:off x="574" y="286"/>
              <a:ext cx="147" cy="160"/>
            </a:xfrm>
            <a:custGeom>
              <a:avLst/>
              <a:gdLst>
                <a:gd name="T0" fmla="*/ 0 w 109"/>
                <a:gd name="T1" fmla="*/ 0 h 156"/>
                <a:gd name="T2" fmla="*/ 5 w 109"/>
                <a:gd name="T3" fmla="*/ 1 h 156"/>
                <a:gd name="T4" fmla="*/ 18 w 109"/>
                <a:gd name="T5" fmla="*/ 5 h 156"/>
                <a:gd name="T6" fmla="*/ 37 w 109"/>
                <a:gd name="T7" fmla="*/ 12 h 156"/>
                <a:gd name="T8" fmla="*/ 58 w 109"/>
                <a:gd name="T9" fmla="*/ 24 h 156"/>
                <a:gd name="T10" fmla="*/ 78 w 109"/>
                <a:gd name="T11" fmla="*/ 44 h 156"/>
                <a:gd name="T12" fmla="*/ 96 w 109"/>
                <a:gd name="T13" fmla="*/ 71 h 156"/>
                <a:gd name="T14" fmla="*/ 107 w 109"/>
                <a:gd name="T15" fmla="*/ 108 h 156"/>
                <a:gd name="T16" fmla="*/ 109 w 109"/>
                <a:gd name="T17" fmla="*/ 156 h 156"/>
                <a:gd name="T18" fmla="*/ 105 w 109"/>
                <a:gd name="T19" fmla="*/ 156 h 156"/>
                <a:gd name="T20" fmla="*/ 99 w 109"/>
                <a:gd name="T21" fmla="*/ 156 h 156"/>
                <a:gd name="T22" fmla="*/ 93 w 109"/>
                <a:gd name="T23" fmla="*/ 156 h 156"/>
                <a:gd name="T24" fmla="*/ 87 w 109"/>
                <a:gd name="T25" fmla="*/ 154 h 156"/>
                <a:gd name="T26" fmla="*/ 81 w 109"/>
                <a:gd name="T27" fmla="*/ 153 h 156"/>
                <a:gd name="T28" fmla="*/ 74 w 109"/>
                <a:gd name="T29" fmla="*/ 150 h 156"/>
                <a:gd name="T30" fmla="*/ 66 w 109"/>
                <a:gd name="T31" fmla="*/ 145 h 156"/>
                <a:gd name="T32" fmla="*/ 58 w 109"/>
                <a:gd name="T33" fmla="*/ 139 h 156"/>
                <a:gd name="T34" fmla="*/ 53 w 109"/>
                <a:gd name="T35" fmla="*/ 126 h 156"/>
                <a:gd name="T36" fmla="*/ 53 w 109"/>
                <a:gd name="T37" fmla="*/ 111 h 156"/>
                <a:gd name="T38" fmla="*/ 56 w 109"/>
                <a:gd name="T39" fmla="*/ 96 h 156"/>
                <a:gd name="T40" fmla="*/ 59 w 109"/>
                <a:gd name="T41" fmla="*/ 80 h 156"/>
                <a:gd name="T42" fmla="*/ 56 w 109"/>
                <a:gd name="T43" fmla="*/ 62 h 156"/>
                <a:gd name="T44" fmla="*/ 48 w 109"/>
                <a:gd name="T45" fmla="*/ 43 h 156"/>
                <a:gd name="T46" fmla="*/ 31 w 109"/>
                <a:gd name="T47" fmla="*/ 23 h 156"/>
                <a:gd name="T48" fmla="*/ 0 w 109"/>
                <a:gd name="T4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65" name="任意多边形 194600"/>
            <p:cNvSpPr>
              <a:spLocks noChangeArrowheads="1"/>
            </p:cNvSpPr>
            <p:nvPr/>
          </p:nvSpPr>
          <p:spPr bwMode="auto">
            <a:xfrm rot="1584153">
              <a:off x="236" y="721"/>
              <a:ext cx="62" cy="97"/>
            </a:xfrm>
            <a:custGeom>
              <a:avLst/>
              <a:gdLst>
                <a:gd name="T0" fmla="*/ 31 w 46"/>
                <a:gd name="T1" fmla="*/ 0 h 94"/>
                <a:gd name="T2" fmla="*/ 20 w 46"/>
                <a:gd name="T3" fmla="*/ 38 h 94"/>
                <a:gd name="T4" fmla="*/ 15 w 46"/>
                <a:gd name="T5" fmla="*/ 62 h 94"/>
                <a:gd name="T6" fmla="*/ 11 w 46"/>
                <a:gd name="T7" fmla="*/ 79 h 94"/>
                <a:gd name="T8" fmla="*/ 0 w 46"/>
                <a:gd name="T9" fmla="*/ 94 h 94"/>
                <a:gd name="T10" fmla="*/ 12 w 46"/>
                <a:gd name="T11" fmla="*/ 88 h 94"/>
                <a:gd name="T12" fmla="*/ 23 w 46"/>
                <a:gd name="T13" fmla="*/ 80 h 94"/>
                <a:gd name="T14" fmla="*/ 32 w 46"/>
                <a:gd name="T15" fmla="*/ 69 h 94"/>
                <a:gd name="T16" fmla="*/ 40 w 46"/>
                <a:gd name="T17" fmla="*/ 57 h 94"/>
                <a:gd name="T18" fmla="*/ 45 w 46"/>
                <a:gd name="T19" fmla="*/ 44 h 94"/>
                <a:gd name="T20" fmla="*/ 46 w 46"/>
                <a:gd name="T21" fmla="*/ 30 h 94"/>
                <a:gd name="T22" fmla="*/ 42 w 46"/>
                <a:gd name="T23" fmla="*/ 15 h 94"/>
                <a:gd name="T24" fmla="*/ 31 w 4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66" name="任意多边形 194601"/>
            <p:cNvSpPr>
              <a:spLocks noChangeArrowheads="1"/>
            </p:cNvSpPr>
            <p:nvPr/>
          </p:nvSpPr>
          <p:spPr bwMode="auto">
            <a:xfrm rot="1584153">
              <a:off x="585" y="466"/>
              <a:ext cx="72" cy="41"/>
            </a:xfrm>
            <a:custGeom>
              <a:avLst/>
              <a:gdLst>
                <a:gd name="T0" fmla="*/ 0 w 54"/>
                <a:gd name="T1" fmla="*/ 0 h 40"/>
                <a:gd name="T2" fmla="*/ 1 w 54"/>
                <a:gd name="T3" fmla="*/ 1 h 40"/>
                <a:gd name="T4" fmla="*/ 6 w 54"/>
                <a:gd name="T5" fmla="*/ 3 h 40"/>
                <a:gd name="T6" fmla="*/ 13 w 54"/>
                <a:gd name="T7" fmla="*/ 8 h 40"/>
                <a:gd name="T8" fmla="*/ 21 w 54"/>
                <a:gd name="T9" fmla="*/ 12 h 40"/>
                <a:gd name="T10" fmla="*/ 29 w 54"/>
                <a:gd name="T11" fmla="*/ 15 h 40"/>
                <a:gd name="T12" fmla="*/ 38 w 54"/>
                <a:gd name="T13" fmla="*/ 17 h 40"/>
                <a:gd name="T14" fmla="*/ 46 w 54"/>
                <a:gd name="T15" fmla="*/ 18 h 40"/>
                <a:gd name="T16" fmla="*/ 54 w 54"/>
                <a:gd name="T17" fmla="*/ 16 h 40"/>
                <a:gd name="T18" fmla="*/ 53 w 54"/>
                <a:gd name="T19" fmla="*/ 25 h 40"/>
                <a:gd name="T20" fmla="*/ 50 w 54"/>
                <a:gd name="T21" fmla="*/ 33 h 40"/>
                <a:gd name="T22" fmla="*/ 44 w 54"/>
                <a:gd name="T23" fmla="*/ 38 h 40"/>
                <a:gd name="T24" fmla="*/ 37 w 54"/>
                <a:gd name="T25" fmla="*/ 40 h 40"/>
                <a:gd name="T26" fmla="*/ 28 w 54"/>
                <a:gd name="T27" fmla="*/ 39 h 40"/>
                <a:gd name="T28" fmla="*/ 19 w 54"/>
                <a:gd name="T29" fmla="*/ 32 h 40"/>
                <a:gd name="T30" fmla="*/ 10 w 54"/>
                <a:gd name="T31" fmla="*/ 20 h 40"/>
                <a:gd name="T32" fmla="*/ 0 w 54"/>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任意多边形 194602"/>
            <p:cNvSpPr>
              <a:spLocks noChangeArrowheads="1"/>
            </p:cNvSpPr>
            <p:nvPr/>
          </p:nvSpPr>
          <p:spPr bwMode="auto">
            <a:xfrm>
              <a:off x="0" y="886"/>
              <a:ext cx="360" cy="650"/>
            </a:xfrm>
            <a:custGeom>
              <a:avLst/>
              <a:gdLst>
                <a:gd name="T0" fmla="*/ 264 w 360"/>
                <a:gd name="T1" fmla="*/ 0 h 650"/>
                <a:gd name="T2" fmla="*/ 269 w 360"/>
                <a:gd name="T3" fmla="*/ 9 h 650"/>
                <a:gd name="T4" fmla="*/ 277 w 360"/>
                <a:gd name="T5" fmla="*/ 22 h 650"/>
                <a:gd name="T6" fmla="*/ 286 w 360"/>
                <a:gd name="T7" fmla="*/ 39 h 650"/>
                <a:gd name="T8" fmla="*/ 297 w 360"/>
                <a:gd name="T9" fmla="*/ 58 h 650"/>
                <a:gd name="T10" fmla="*/ 309 w 360"/>
                <a:gd name="T11" fmla="*/ 83 h 650"/>
                <a:gd name="T12" fmla="*/ 319 w 360"/>
                <a:gd name="T13" fmla="*/ 108 h 650"/>
                <a:gd name="T14" fmla="*/ 329 w 360"/>
                <a:gd name="T15" fmla="*/ 136 h 650"/>
                <a:gd name="T16" fmla="*/ 333 w 360"/>
                <a:gd name="T17" fmla="*/ 163 h 650"/>
                <a:gd name="T18" fmla="*/ 336 w 360"/>
                <a:gd name="T19" fmla="*/ 193 h 650"/>
                <a:gd name="T20" fmla="*/ 332 w 360"/>
                <a:gd name="T21" fmla="*/ 223 h 650"/>
                <a:gd name="T22" fmla="*/ 323 w 360"/>
                <a:gd name="T23" fmla="*/ 255 h 650"/>
                <a:gd name="T24" fmla="*/ 310 w 360"/>
                <a:gd name="T25" fmla="*/ 285 h 650"/>
                <a:gd name="T26" fmla="*/ 287 w 360"/>
                <a:gd name="T27" fmla="*/ 315 h 650"/>
                <a:gd name="T28" fmla="*/ 257 w 360"/>
                <a:gd name="T29" fmla="*/ 343 h 650"/>
                <a:gd name="T30" fmla="*/ 218 w 360"/>
                <a:gd name="T31" fmla="*/ 370 h 650"/>
                <a:gd name="T32" fmla="*/ 167 w 360"/>
                <a:gd name="T33" fmla="*/ 396 h 650"/>
                <a:gd name="T34" fmla="*/ 111 w 360"/>
                <a:gd name="T35" fmla="*/ 425 h 650"/>
                <a:gd name="T36" fmla="*/ 69 w 360"/>
                <a:gd name="T37" fmla="*/ 457 h 650"/>
                <a:gd name="T38" fmla="*/ 35 w 360"/>
                <a:gd name="T39" fmla="*/ 490 h 650"/>
                <a:gd name="T40" fmla="*/ 12 w 360"/>
                <a:gd name="T41" fmla="*/ 526 h 650"/>
                <a:gd name="T42" fmla="*/ 0 w 360"/>
                <a:gd name="T43" fmla="*/ 553 h 650"/>
                <a:gd name="T44" fmla="*/ 0 w 360"/>
                <a:gd name="T45" fmla="*/ 650 h 650"/>
                <a:gd name="T46" fmla="*/ 6 w 360"/>
                <a:gd name="T47" fmla="*/ 628 h 650"/>
                <a:gd name="T48" fmla="*/ 19 w 360"/>
                <a:gd name="T49" fmla="*/ 594 h 650"/>
                <a:gd name="T50" fmla="*/ 43 w 360"/>
                <a:gd name="T51" fmla="*/ 551 h 650"/>
                <a:gd name="T52" fmla="*/ 76 w 360"/>
                <a:gd name="T53" fmla="*/ 503 h 650"/>
                <a:gd name="T54" fmla="*/ 125 w 360"/>
                <a:gd name="T55" fmla="*/ 454 h 650"/>
                <a:gd name="T56" fmla="*/ 190 w 360"/>
                <a:gd name="T57" fmla="*/ 408 h 650"/>
                <a:gd name="T58" fmla="*/ 275 w 360"/>
                <a:gd name="T59" fmla="*/ 365 h 650"/>
                <a:gd name="T60" fmla="*/ 308 w 360"/>
                <a:gd name="T61" fmla="*/ 342 h 650"/>
                <a:gd name="T62" fmla="*/ 335 w 360"/>
                <a:gd name="T63" fmla="*/ 305 h 650"/>
                <a:gd name="T64" fmla="*/ 352 w 360"/>
                <a:gd name="T65" fmla="*/ 255 h 650"/>
                <a:gd name="T66" fmla="*/ 360 w 360"/>
                <a:gd name="T67" fmla="*/ 201 h 650"/>
                <a:gd name="T68" fmla="*/ 356 w 360"/>
                <a:gd name="T69" fmla="*/ 144 h 650"/>
                <a:gd name="T70" fmla="*/ 341 w 360"/>
                <a:gd name="T71" fmla="*/ 88 h 650"/>
                <a:gd name="T72" fmla="*/ 311 w 360"/>
                <a:gd name="T73" fmla="*/ 39 h 650"/>
                <a:gd name="T74" fmla="*/ 264 w 360"/>
                <a:gd name="T75" fmla="*/ 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0" h="650">
                  <a:moveTo>
                    <a:pt x="264" y="0"/>
                  </a:moveTo>
                  <a:lnTo>
                    <a:pt x="269" y="9"/>
                  </a:lnTo>
                  <a:lnTo>
                    <a:pt x="277" y="22"/>
                  </a:lnTo>
                  <a:lnTo>
                    <a:pt x="286" y="39"/>
                  </a:lnTo>
                  <a:lnTo>
                    <a:pt x="297" y="58"/>
                  </a:lnTo>
                  <a:lnTo>
                    <a:pt x="309" y="83"/>
                  </a:lnTo>
                  <a:lnTo>
                    <a:pt x="319" y="108"/>
                  </a:lnTo>
                  <a:lnTo>
                    <a:pt x="329" y="136"/>
                  </a:lnTo>
                  <a:lnTo>
                    <a:pt x="333" y="163"/>
                  </a:lnTo>
                  <a:lnTo>
                    <a:pt x="336" y="193"/>
                  </a:lnTo>
                  <a:lnTo>
                    <a:pt x="332" y="223"/>
                  </a:lnTo>
                  <a:lnTo>
                    <a:pt x="323" y="255"/>
                  </a:lnTo>
                  <a:lnTo>
                    <a:pt x="310" y="285"/>
                  </a:lnTo>
                  <a:lnTo>
                    <a:pt x="287" y="315"/>
                  </a:lnTo>
                  <a:lnTo>
                    <a:pt x="257" y="343"/>
                  </a:lnTo>
                  <a:lnTo>
                    <a:pt x="218" y="370"/>
                  </a:lnTo>
                  <a:lnTo>
                    <a:pt x="167" y="396"/>
                  </a:lnTo>
                  <a:lnTo>
                    <a:pt x="111" y="425"/>
                  </a:lnTo>
                  <a:lnTo>
                    <a:pt x="69" y="457"/>
                  </a:lnTo>
                  <a:lnTo>
                    <a:pt x="35" y="490"/>
                  </a:lnTo>
                  <a:lnTo>
                    <a:pt x="12" y="526"/>
                  </a:lnTo>
                  <a:lnTo>
                    <a:pt x="0" y="553"/>
                  </a:lnTo>
                  <a:lnTo>
                    <a:pt x="0" y="650"/>
                  </a:lnTo>
                  <a:lnTo>
                    <a:pt x="6" y="628"/>
                  </a:lnTo>
                  <a:lnTo>
                    <a:pt x="19" y="594"/>
                  </a:lnTo>
                  <a:lnTo>
                    <a:pt x="43" y="551"/>
                  </a:lnTo>
                  <a:lnTo>
                    <a:pt x="76" y="503"/>
                  </a:lnTo>
                  <a:lnTo>
                    <a:pt x="125" y="454"/>
                  </a:lnTo>
                  <a:lnTo>
                    <a:pt x="190" y="408"/>
                  </a:lnTo>
                  <a:lnTo>
                    <a:pt x="275" y="365"/>
                  </a:lnTo>
                  <a:lnTo>
                    <a:pt x="308" y="342"/>
                  </a:lnTo>
                  <a:lnTo>
                    <a:pt x="335" y="305"/>
                  </a:lnTo>
                  <a:lnTo>
                    <a:pt x="352" y="255"/>
                  </a:lnTo>
                  <a:lnTo>
                    <a:pt x="360" y="201"/>
                  </a:lnTo>
                  <a:lnTo>
                    <a:pt x="356" y="144"/>
                  </a:lnTo>
                  <a:lnTo>
                    <a:pt x="341" y="88"/>
                  </a:lnTo>
                  <a:lnTo>
                    <a:pt x="311" y="39"/>
                  </a:lnTo>
                  <a:lnTo>
                    <a:pt x="264"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68" name="任意多边形 194603"/>
            <p:cNvSpPr>
              <a:spLocks noChangeArrowheads="1"/>
            </p:cNvSpPr>
            <p:nvPr/>
          </p:nvSpPr>
          <p:spPr bwMode="auto">
            <a:xfrm rot="1584153">
              <a:off x="56" y="84"/>
              <a:ext cx="804" cy="686"/>
            </a:xfrm>
            <a:custGeom>
              <a:avLst/>
              <a:gdLst>
                <a:gd name="T0" fmla="*/ 16 w 596"/>
                <a:gd name="T1" fmla="*/ 370 h 666"/>
                <a:gd name="T2" fmla="*/ 6 w 596"/>
                <a:gd name="T3" fmla="*/ 341 h 666"/>
                <a:gd name="T4" fmla="*/ 0 w 596"/>
                <a:gd name="T5" fmla="*/ 289 h 666"/>
                <a:gd name="T6" fmla="*/ 4 w 596"/>
                <a:gd name="T7" fmla="*/ 222 h 666"/>
                <a:gd name="T8" fmla="*/ 25 w 596"/>
                <a:gd name="T9" fmla="*/ 151 h 666"/>
                <a:gd name="T10" fmla="*/ 69 w 596"/>
                <a:gd name="T11" fmla="*/ 84 h 666"/>
                <a:gd name="T12" fmla="*/ 142 w 596"/>
                <a:gd name="T13" fmla="*/ 31 h 666"/>
                <a:gd name="T14" fmla="*/ 247 w 596"/>
                <a:gd name="T15" fmla="*/ 2 h 666"/>
                <a:gd name="T16" fmla="*/ 380 w 596"/>
                <a:gd name="T17" fmla="*/ 9 h 666"/>
                <a:gd name="T18" fmla="*/ 484 w 596"/>
                <a:gd name="T19" fmla="*/ 68 h 666"/>
                <a:gd name="T20" fmla="*/ 554 w 596"/>
                <a:gd name="T21" fmla="*/ 165 h 666"/>
                <a:gd name="T22" fmla="*/ 591 w 596"/>
                <a:gd name="T23" fmla="*/ 284 h 666"/>
                <a:gd name="T24" fmla="*/ 595 w 596"/>
                <a:gd name="T25" fmla="*/ 409 h 666"/>
                <a:gd name="T26" fmla="*/ 566 w 596"/>
                <a:gd name="T27" fmla="*/ 525 h 666"/>
                <a:gd name="T28" fmla="*/ 507 w 596"/>
                <a:gd name="T29" fmla="*/ 615 h 666"/>
                <a:gd name="T30" fmla="*/ 417 w 596"/>
                <a:gd name="T31" fmla="*/ 663 h 666"/>
                <a:gd name="T32" fmla="*/ 389 w 596"/>
                <a:gd name="T33" fmla="*/ 659 h 666"/>
                <a:gd name="T34" fmla="*/ 441 w 596"/>
                <a:gd name="T35" fmla="*/ 617 h 666"/>
                <a:gd name="T36" fmla="*/ 482 w 596"/>
                <a:gd name="T37" fmla="*/ 544 h 666"/>
                <a:gd name="T38" fmla="*/ 509 w 596"/>
                <a:gd name="T39" fmla="*/ 454 h 666"/>
                <a:gd name="T40" fmla="*/ 520 w 596"/>
                <a:gd name="T41" fmla="*/ 355 h 666"/>
                <a:gd name="T42" fmla="*/ 514 w 596"/>
                <a:gd name="T43" fmla="*/ 258 h 666"/>
                <a:gd name="T44" fmla="*/ 485 w 596"/>
                <a:gd name="T45" fmla="*/ 174 h 666"/>
                <a:gd name="T46" fmla="*/ 433 w 596"/>
                <a:gd name="T47" fmla="*/ 112 h 666"/>
                <a:gd name="T48" fmla="*/ 341 w 596"/>
                <a:gd name="T49" fmla="*/ 75 h 666"/>
                <a:gd name="T50" fmla="*/ 246 w 596"/>
                <a:gd name="T51" fmla="*/ 61 h 666"/>
                <a:gd name="T52" fmla="*/ 174 w 596"/>
                <a:gd name="T53" fmla="*/ 71 h 666"/>
                <a:gd name="T54" fmla="*/ 121 w 596"/>
                <a:gd name="T55" fmla="*/ 101 h 666"/>
                <a:gd name="T56" fmla="*/ 84 w 596"/>
                <a:gd name="T57" fmla="*/ 149 h 666"/>
                <a:gd name="T58" fmla="*/ 57 w 596"/>
                <a:gd name="T59" fmla="*/ 206 h 666"/>
                <a:gd name="T60" fmla="*/ 40 w 596"/>
                <a:gd name="T61" fmla="*/ 272 h 666"/>
                <a:gd name="T62" fmla="*/ 28 w 596"/>
                <a:gd name="T63" fmla="*/ 339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194605" name="标题 194604"/>
          <p:cNvSpPr>
            <a:spLocks noGrp="1"/>
          </p:cNvSpPr>
          <p:nvPr>
            <p:ph type="title"/>
          </p:nvPr>
        </p:nvSpPr>
        <p:spPr>
          <a:xfrm>
            <a:off x="442913" y="103188"/>
            <a:ext cx="8243888" cy="1314450"/>
          </a:xfrm>
          <a:prstGeom prst="rect">
            <a:avLst/>
          </a:prstGeom>
          <a:noFill/>
          <a:ln w="9525">
            <a:noFill/>
          </a:ln>
        </p:spPr>
        <p:txBody>
          <a:bodyPr anchor="b"/>
          <a:lstStyle/>
          <a:p>
            <a:pPr lvl="0" fontAlgn="base"/>
            <a:r>
              <a:rPr lang="zh-CN" altLang="en-US" strike="noStrike" noProof="1"/>
              <a:t>单击此处编辑母版标题样式</a:t>
            </a:r>
            <a:endParaRPr lang="zh-CN" altLang="en-US" strike="noStrike" noProof="1"/>
          </a:p>
        </p:txBody>
      </p:sp>
      <p:sp>
        <p:nvSpPr>
          <p:cNvPr id="1070" name="文本占位符 194605"/>
          <p:cNvSpPr>
            <a:spLocks noGrp="1"/>
          </p:cNvSpPr>
          <p:nvPr>
            <p:ph type="body"/>
          </p:nvPr>
        </p:nvSpPr>
        <p:spPr>
          <a:xfrm>
            <a:off x="457200" y="1600200"/>
            <a:ext cx="8229600" cy="4456113"/>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94607" name="日期占位符 194606"/>
          <p:cNvSpPr>
            <a:spLocks noGrp="1"/>
          </p:cNvSpPr>
          <p:nvPr>
            <p:ph type="dt" sz="half" idx="2"/>
          </p:nvPr>
        </p:nvSpPr>
        <p:spPr>
          <a:xfrm>
            <a:off x="457200" y="6243638"/>
            <a:ext cx="2133600" cy="457200"/>
          </a:xfrm>
          <a:prstGeom prst="rect">
            <a:avLst/>
          </a:prstGeom>
          <a:noFill/>
          <a:ln w="9525">
            <a:noFill/>
          </a:ln>
        </p:spPr>
        <p:txBody>
          <a:bodyPr/>
          <a:lstStyle>
            <a:lvl1pPr>
              <a:defRPr sz="1400" noProof="1">
                <a:latin typeface="Verdan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94608" name="页脚占位符 194607"/>
          <p:cNvSpPr>
            <a:spLocks noGrp="1"/>
          </p:cNvSpPr>
          <p:nvPr>
            <p:ph type="ftr" sz="quarter" idx="3"/>
          </p:nvPr>
        </p:nvSpPr>
        <p:spPr>
          <a:xfrm>
            <a:off x="3124200" y="6248400"/>
            <a:ext cx="2895600" cy="457200"/>
          </a:xfrm>
          <a:prstGeom prst="rect">
            <a:avLst/>
          </a:prstGeom>
          <a:noFill/>
          <a:ln w="9525">
            <a:noFill/>
          </a:ln>
        </p:spPr>
        <p:txBody>
          <a:bodyPr/>
          <a:lstStyle>
            <a:lvl1pPr algn="ctr">
              <a:defRPr sz="1400" noProof="1">
                <a:latin typeface="Verdana" panose="020B060403050404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94609" name="灯片编号占位符 194608"/>
          <p:cNvSpPr>
            <a:spLocks noGrp="1"/>
          </p:cNvSpPr>
          <p:nvPr>
            <p:ph type="sldNum" sz="quarter" idx="4"/>
          </p:nvPr>
        </p:nvSpPr>
        <p:spPr>
          <a:xfrm>
            <a:off x="6553200" y="6243638"/>
            <a:ext cx="2133600" cy="457200"/>
          </a:xfrm>
          <a:prstGeom prst="rect">
            <a:avLst/>
          </a:prstGeom>
          <a:noFill/>
          <a:ln w="9525">
            <a:noFill/>
          </a:ln>
        </p:spPr>
        <p:txBody>
          <a:bodyPr vert="horz" wrap="square" lIns="91440" tIns="45720" rIns="91440" bIns="45720" numCol="1" anchor="t" anchorCtr="0" compatLnSpc="1"/>
          <a:lstStyle>
            <a:lvl1pPr algn="r">
              <a:defRPr sz="1400"/>
            </a:lvl1pPr>
          </a:lstStyle>
          <a:p>
            <a:pPr lvl="0" eaLnBrk="1" fontAlgn="base" hangingPunct="1">
              <a:buNone/>
            </a:pPr>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sldNum="0" hdr="0" ftr="0" dt="0"/>
  <p:txStyles>
    <p:titleStyle>
      <a:lvl1pPr algn="ctr" rtl="0" eaLnBrk="0" fontAlgn="base" hangingPunct="0">
        <a:lnSpc>
          <a:spcPct val="90000"/>
        </a:lnSpc>
        <a:spcBef>
          <a:spcPct val="0"/>
        </a:spcBef>
        <a:spcAft>
          <a:spcPct val="0"/>
        </a:spcAft>
        <a:buFont typeface="Arial" panose="020B0604020202020204" pitchFamily="34" charset="0"/>
        <a:defRPr sz="4400" kern="1200">
          <a:solidFill>
            <a:schemeClr val="tx2"/>
          </a:solidFill>
          <a:effectLst>
            <a:outerShdw blurRad="38100" dist="38100" dir="2700000">
              <a:srgbClr val="C0C0C0"/>
            </a:outerShdw>
          </a:effectLst>
          <a:latin typeface="+mj-lt"/>
          <a:ea typeface="+mj-ea"/>
          <a:cs typeface="+mj-cs"/>
        </a:defRPr>
      </a:lvl1pPr>
      <a:lvl2pPr algn="ctr" rtl="0" eaLnBrk="0" fontAlgn="base" hangingPunct="0">
        <a:lnSpc>
          <a:spcPct val="90000"/>
        </a:lnSpc>
        <a:spcBef>
          <a:spcPct val="0"/>
        </a:spcBef>
        <a:spcAft>
          <a:spcPct val="0"/>
        </a:spcAft>
        <a:buFont typeface="Arial" panose="020B0604020202020204" pitchFamily="34" charset="0"/>
        <a:defRPr sz="4400">
          <a:solidFill>
            <a:schemeClr val="tx2"/>
          </a:solidFill>
          <a:latin typeface="Verdana" panose="020B0604030504040204" pitchFamily="34" charset="0"/>
          <a:ea typeface="宋体" panose="02010600030101010101" pitchFamily="2" charset="-122"/>
        </a:defRPr>
      </a:lvl2pPr>
      <a:lvl3pPr algn="ctr" rtl="0" eaLnBrk="0" fontAlgn="base" hangingPunct="0">
        <a:lnSpc>
          <a:spcPct val="90000"/>
        </a:lnSpc>
        <a:spcBef>
          <a:spcPct val="0"/>
        </a:spcBef>
        <a:spcAft>
          <a:spcPct val="0"/>
        </a:spcAft>
        <a:buFont typeface="Arial" panose="020B0604020202020204" pitchFamily="34" charset="0"/>
        <a:defRPr sz="4400">
          <a:solidFill>
            <a:schemeClr val="tx2"/>
          </a:solidFill>
          <a:latin typeface="Verdana" panose="020B0604030504040204" pitchFamily="34" charset="0"/>
          <a:ea typeface="宋体" panose="02010600030101010101" pitchFamily="2" charset="-122"/>
        </a:defRPr>
      </a:lvl3pPr>
      <a:lvl4pPr algn="ctr" rtl="0" eaLnBrk="0" fontAlgn="base" hangingPunct="0">
        <a:lnSpc>
          <a:spcPct val="90000"/>
        </a:lnSpc>
        <a:spcBef>
          <a:spcPct val="0"/>
        </a:spcBef>
        <a:spcAft>
          <a:spcPct val="0"/>
        </a:spcAft>
        <a:buFont typeface="Arial" panose="020B0604020202020204" pitchFamily="34" charset="0"/>
        <a:defRPr sz="4400">
          <a:solidFill>
            <a:schemeClr val="tx2"/>
          </a:solidFill>
          <a:latin typeface="Verdana" panose="020B0604030504040204" pitchFamily="34" charset="0"/>
          <a:ea typeface="宋体" panose="02010600030101010101" pitchFamily="2" charset="-122"/>
        </a:defRPr>
      </a:lvl4pPr>
      <a:lvl5pPr algn="ctr" rtl="0" eaLnBrk="0" fontAlgn="base" hangingPunct="0">
        <a:lnSpc>
          <a:spcPct val="90000"/>
        </a:lnSpc>
        <a:spcBef>
          <a:spcPct val="0"/>
        </a:spcBef>
        <a:spcAft>
          <a:spcPct val="0"/>
        </a:spcAft>
        <a:buFont typeface="Arial" panose="020B0604020202020204" pitchFamily="34" charset="0"/>
        <a:defRPr sz="4400">
          <a:solidFill>
            <a:schemeClr val="tx2"/>
          </a:solidFill>
          <a:latin typeface="Verdana" panose="020B0604030504040204" pitchFamily="34" charset="0"/>
          <a:ea typeface="宋体" panose="02010600030101010101" pitchFamily="2" charset="-122"/>
        </a:defRPr>
      </a:lvl5pPr>
      <a:lvl6pPr marL="457200" algn="ctr" rtl="0" fontAlgn="base">
        <a:lnSpc>
          <a:spcPct val="90000"/>
        </a:lnSpc>
        <a:spcBef>
          <a:spcPct val="0"/>
        </a:spcBef>
        <a:spcAft>
          <a:spcPct val="0"/>
        </a:spcAft>
        <a:buFont typeface="Arial" panose="020B0604020202020204" pitchFamily="34" charset="0"/>
        <a:defRPr sz="4400">
          <a:solidFill>
            <a:schemeClr val="tx2"/>
          </a:solidFill>
          <a:latin typeface="Verdana" panose="020B0604030504040204" pitchFamily="34" charset="0"/>
          <a:ea typeface="宋体" panose="02010600030101010101" pitchFamily="2" charset="-122"/>
        </a:defRPr>
      </a:lvl6pPr>
      <a:lvl7pPr marL="914400" algn="ctr" rtl="0" fontAlgn="base">
        <a:lnSpc>
          <a:spcPct val="90000"/>
        </a:lnSpc>
        <a:spcBef>
          <a:spcPct val="0"/>
        </a:spcBef>
        <a:spcAft>
          <a:spcPct val="0"/>
        </a:spcAft>
        <a:buFont typeface="Arial" panose="020B0604020202020204" pitchFamily="34" charset="0"/>
        <a:defRPr sz="4400">
          <a:solidFill>
            <a:schemeClr val="tx2"/>
          </a:solidFill>
          <a:latin typeface="Verdana" panose="020B0604030504040204" pitchFamily="34" charset="0"/>
          <a:ea typeface="宋体" panose="02010600030101010101" pitchFamily="2" charset="-122"/>
        </a:defRPr>
      </a:lvl7pPr>
      <a:lvl8pPr marL="1371600" algn="ctr" rtl="0" fontAlgn="base">
        <a:lnSpc>
          <a:spcPct val="90000"/>
        </a:lnSpc>
        <a:spcBef>
          <a:spcPct val="0"/>
        </a:spcBef>
        <a:spcAft>
          <a:spcPct val="0"/>
        </a:spcAft>
        <a:buFont typeface="Arial" panose="020B0604020202020204" pitchFamily="34" charset="0"/>
        <a:defRPr sz="4400">
          <a:solidFill>
            <a:schemeClr val="tx2"/>
          </a:solidFill>
          <a:latin typeface="Verdana" panose="020B0604030504040204" pitchFamily="34" charset="0"/>
          <a:ea typeface="宋体" panose="02010600030101010101" pitchFamily="2" charset="-122"/>
        </a:defRPr>
      </a:lvl8pPr>
      <a:lvl9pPr marL="1828800" algn="ctr" rtl="0" fontAlgn="base">
        <a:lnSpc>
          <a:spcPct val="90000"/>
        </a:lnSpc>
        <a:spcBef>
          <a:spcPct val="0"/>
        </a:spcBef>
        <a:spcAft>
          <a:spcPct val="0"/>
        </a:spcAft>
        <a:buFont typeface="Arial" panose="020B0604020202020204" pitchFamily="34" charset="0"/>
        <a:defRPr sz="4400">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2050" name="组合 194561"/>
          <p:cNvGrpSpPr/>
          <p:nvPr/>
        </p:nvGrpSpPr>
        <p:grpSpPr>
          <a:xfrm>
            <a:off x="-7937" y="0"/>
            <a:ext cx="2833687" cy="6856413"/>
            <a:chOff x="-5" y="0"/>
            <a:chExt cx="1785" cy="4319"/>
          </a:xfrm>
        </p:grpSpPr>
        <p:sp>
          <p:nvSpPr>
            <p:cNvPr id="1027" name="任意多边形 194562"/>
            <p:cNvSpPr>
              <a:spLocks noChangeArrowheads="1"/>
            </p:cNvSpPr>
            <p:nvPr/>
          </p:nvSpPr>
          <p:spPr bwMode="auto">
            <a:xfrm>
              <a:off x="-5" y="3262"/>
              <a:ext cx="472" cy="802"/>
            </a:xfrm>
            <a:custGeom>
              <a:avLst/>
              <a:gdLst>
                <a:gd name="T0" fmla="*/ 5 w 472"/>
                <a:gd name="T1" fmla="*/ 32 h 802"/>
                <a:gd name="T2" fmla="*/ 189 w 472"/>
                <a:gd name="T3" fmla="*/ 26 h 802"/>
                <a:gd name="T4" fmla="*/ 309 w 472"/>
                <a:gd name="T5" fmla="*/ 66 h 802"/>
                <a:gd name="T6" fmla="*/ 357 w 472"/>
                <a:gd name="T7" fmla="*/ 98 h 802"/>
                <a:gd name="T8" fmla="*/ 413 w 472"/>
                <a:gd name="T9" fmla="*/ 162 h 802"/>
                <a:gd name="T10" fmla="*/ 437 w 472"/>
                <a:gd name="T11" fmla="*/ 250 h 802"/>
                <a:gd name="T12" fmla="*/ 397 w 472"/>
                <a:gd name="T13" fmla="*/ 530 h 802"/>
                <a:gd name="T14" fmla="*/ 341 w 472"/>
                <a:gd name="T15" fmla="*/ 634 h 802"/>
                <a:gd name="T16" fmla="*/ 173 w 472"/>
                <a:gd name="T17" fmla="*/ 714 h 802"/>
                <a:gd name="T18" fmla="*/ 77 w 472"/>
                <a:gd name="T19" fmla="*/ 730 h 802"/>
                <a:gd name="T20" fmla="*/ 69 w 472"/>
                <a:gd name="T21" fmla="*/ 802 h 802"/>
                <a:gd name="T22" fmla="*/ 7 w 472"/>
                <a:gd name="T23" fmla="*/ 788 h 802"/>
                <a:gd name="T24" fmla="*/ 5 w 472"/>
                <a:gd name="T25" fmla="*/ 751 h 802"/>
                <a:gd name="T26" fmla="*/ 37 w 472"/>
                <a:gd name="T27" fmla="*/ 722 h 802"/>
                <a:gd name="T28" fmla="*/ 5 w 472"/>
                <a:gd name="T29" fmla="*/ 670 h 802"/>
                <a:gd name="T30" fmla="*/ 5 w 472"/>
                <a:gd name="T31" fmla="*/ 3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2" h="802">
                  <a:moveTo>
                    <a:pt x="5" y="32"/>
                  </a:moveTo>
                  <a:cubicBezTo>
                    <a:pt x="101" y="0"/>
                    <a:pt x="20" y="17"/>
                    <a:pt x="189" y="26"/>
                  </a:cubicBezTo>
                  <a:cubicBezTo>
                    <a:pt x="221" y="37"/>
                    <a:pt x="280" y="47"/>
                    <a:pt x="309" y="66"/>
                  </a:cubicBezTo>
                  <a:cubicBezTo>
                    <a:pt x="325" y="77"/>
                    <a:pt x="357" y="98"/>
                    <a:pt x="357" y="98"/>
                  </a:cubicBezTo>
                  <a:cubicBezTo>
                    <a:pt x="394" y="154"/>
                    <a:pt x="373" y="135"/>
                    <a:pt x="413" y="162"/>
                  </a:cubicBezTo>
                  <a:cubicBezTo>
                    <a:pt x="433" y="223"/>
                    <a:pt x="426" y="193"/>
                    <a:pt x="437" y="250"/>
                  </a:cubicBezTo>
                  <a:cubicBezTo>
                    <a:pt x="433" y="370"/>
                    <a:pt x="472" y="455"/>
                    <a:pt x="397" y="530"/>
                  </a:cubicBezTo>
                  <a:cubicBezTo>
                    <a:pt x="385" y="567"/>
                    <a:pt x="368" y="607"/>
                    <a:pt x="341" y="634"/>
                  </a:cubicBezTo>
                  <a:cubicBezTo>
                    <a:pt x="319" y="701"/>
                    <a:pt x="233" y="707"/>
                    <a:pt x="173" y="714"/>
                  </a:cubicBezTo>
                  <a:cubicBezTo>
                    <a:pt x="142" y="724"/>
                    <a:pt x="100" y="707"/>
                    <a:pt x="77" y="730"/>
                  </a:cubicBezTo>
                  <a:cubicBezTo>
                    <a:pt x="60" y="747"/>
                    <a:pt x="72" y="778"/>
                    <a:pt x="69" y="802"/>
                  </a:cubicBezTo>
                  <a:cubicBezTo>
                    <a:pt x="53" y="799"/>
                    <a:pt x="23" y="792"/>
                    <a:pt x="7" y="788"/>
                  </a:cubicBezTo>
                  <a:cubicBezTo>
                    <a:pt x="5" y="788"/>
                    <a:pt x="0" y="762"/>
                    <a:pt x="5" y="751"/>
                  </a:cubicBezTo>
                  <a:cubicBezTo>
                    <a:pt x="10" y="740"/>
                    <a:pt x="37" y="735"/>
                    <a:pt x="37" y="722"/>
                  </a:cubicBezTo>
                  <a:cubicBezTo>
                    <a:pt x="26" y="682"/>
                    <a:pt x="22" y="685"/>
                    <a:pt x="5" y="670"/>
                  </a:cubicBezTo>
                  <a:cubicBezTo>
                    <a:pt x="5" y="541"/>
                    <a:pt x="5" y="233"/>
                    <a:pt x="5" y="32"/>
                  </a:cubicBezTo>
                  <a:close/>
                </a:path>
              </a:pathLst>
            </a:custGeom>
            <a:solidFill>
              <a:schemeClr val="folHlink">
                <a:alpha val="50000"/>
              </a:schemeClr>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2052" name="组合 194563"/>
            <p:cNvGrpSpPr/>
            <p:nvPr/>
          </p:nvGrpSpPr>
          <p:grpSpPr>
            <a:xfrm rot="-6635092" flipH="1">
              <a:off x="104" y="2441"/>
              <a:ext cx="452" cy="444"/>
              <a:chOff x="1727" y="866"/>
              <a:chExt cx="129" cy="157"/>
            </a:xfrm>
          </p:grpSpPr>
          <p:sp>
            <p:nvSpPr>
              <p:cNvPr id="1029" name="任意多边形 194564"/>
              <p:cNvSpPr>
                <a:spLocks noChangeArrowheads="1"/>
              </p:cNvSpPr>
              <p:nvPr/>
            </p:nvSpPr>
            <p:spPr bwMode="auto">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0" name="任意多边形 194565"/>
              <p:cNvSpPr>
                <a:spLocks noChangeArrowheads="1"/>
              </p:cNvSpPr>
              <p:nvPr/>
            </p:nvSpPr>
            <p:spPr bwMode="auto">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1" name="任意多边形 194566"/>
              <p:cNvSpPr>
                <a:spLocks noChangeArrowheads="1"/>
              </p:cNvSpPr>
              <p:nvPr/>
            </p:nvSpPr>
            <p:spPr bwMode="auto">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1032" name="任意多边形 194567"/>
            <p:cNvSpPr>
              <a:spLocks noChangeArrowheads="1"/>
            </p:cNvSpPr>
            <p:nvPr/>
          </p:nvSpPr>
          <p:spPr bwMode="auto">
            <a:xfrm>
              <a:off x="90" y="1736"/>
              <a:ext cx="710" cy="768"/>
            </a:xfrm>
            <a:custGeom>
              <a:avLst/>
              <a:gdLst>
                <a:gd name="T0" fmla="*/ 14 w 710"/>
                <a:gd name="T1" fmla="*/ 416 h 768"/>
                <a:gd name="T2" fmla="*/ 14 w 710"/>
                <a:gd name="T3" fmla="*/ 272 h 768"/>
                <a:gd name="T4" fmla="*/ 102 w 710"/>
                <a:gd name="T5" fmla="*/ 144 h 768"/>
                <a:gd name="T6" fmla="*/ 150 w 710"/>
                <a:gd name="T7" fmla="*/ 96 h 768"/>
                <a:gd name="T8" fmla="*/ 198 w 710"/>
                <a:gd name="T9" fmla="*/ 64 h 768"/>
                <a:gd name="T10" fmla="*/ 350 w 710"/>
                <a:gd name="T11" fmla="*/ 0 h 768"/>
                <a:gd name="T12" fmla="*/ 534 w 710"/>
                <a:gd name="T13" fmla="*/ 8 h 768"/>
                <a:gd name="T14" fmla="*/ 662 w 710"/>
                <a:gd name="T15" fmla="*/ 96 h 768"/>
                <a:gd name="T16" fmla="*/ 710 w 710"/>
                <a:gd name="T17" fmla="*/ 200 h 768"/>
                <a:gd name="T18" fmla="*/ 702 w 710"/>
                <a:gd name="T19" fmla="*/ 400 h 768"/>
                <a:gd name="T20" fmla="*/ 678 w 710"/>
                <a:gd name="T21" fmla="*/ 448 h 768"/>
                <a:gd name="T22" fmla="*/ 550 w 710"/>
                <a:gd name="T23" fmla="*/ 632 h 768"/>
                <a:gd name="T24" fmla="*/ 518 w 710"/>
                <a:gd name="T25" fmla="*/ 656 h 768"/>
                <a:gd name="T26" fmla="*/ 470 w 710"/>
                <a:gd name="T27" fmla="*/ 664 h 768"/>
                <a:gd name="T28" fmla="*/ 518 w 710"/>
                <a:gd name="T29" fmla="*/ 680 h 768"/>
                <a:gd name="T30" fmla="*/ 566 w 710"/>
                <a:gd name="T31" fmla="*/ 696 h 768"/>
                <a:gd name="T32" fmla="*/ 574 w 710"/>
                <a:gd name="T33" fmla="*/ 720 h 768"/>
                <a:gd name="T34" fmla="*/ 526 w 710"/>
                <a:gd name="T35" fmla="*/ 736 h 768"/>
                <a:gd name="T36" fmla="*/ 502 w 710"/>
                <a:gd name="T37" fmla="*/ 752 h 768"/>
                <a:gd name="T38" fmla="*/ 454 w 710"/>
                <a:gd name="T39" fmla="*/ 768 h 768"/>
                <a:gd name="T40" fmla="*/ 438 w 710"/>
                <a:gd name="T41" fmla="*/ 712 h 768"/>
                <a:gd name="T42" fmla="*/ 246 w 710"/>
                <a:gd name="T43" fmla="*/ 688 h 768"/>
                <a:gd name="T44" fmla="*/ 134 w 710"/>
                <a:gd name="T45" fmla="*/ 648 h 768"/>
                <a:gd name="T46" fmla="*/ 110 w 710"/>
                <a:gd name="T47" fmla="*/ 624 h 768"/>
                <a:gd name="T48" fmla="*/ 78 w 710"/>
                <a:gd name="T49" fmla="*/ 576 h 768"/>
                <a:gd name="T50" fmla="*/ 54 w 710"/>
                <a:gd name="T51" fmla="*/ 464 h 768"/>
                <a:gd name="T52" fmla="*/ 30 w 710"/>
                <a:gd name="T53" fmla="*/ 408 h 768"/>
                <a:gd name="T54" fmla="*/ 22 w 710"/>
                <a:gd name="T55" fmla="*/ 384 h 768"/>
                <a:gd name="T56" fmla="*/ 14 w 710"/>
                <a:gd name="T57" fmla="*/ 416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0" h="768">
                  <a:moveTo>
                    <a:pt x="14" y="416"/>
                  </a:moveTo>
                  <a:cubicBezTo>
                    <a:pt x="6" y="353"/>
                    <a:pt x="0" y="339"/>
                    <a:pt x="14" y="272"/>
                  </a:cubicBezTo>
                  <a:cubicBezTo>
                    <a:pt x="24" y="227"/>
                    <a:pt x="72" y="178"/>
                    <a:pt x="102" y="144"/>
                  </a:cubicBezTo>
                  <a:cubicBezTo>
                    <a:pt x="117" y="127"/>
                    <a:pt x="134" y="112"/>
                    <a:pt x="150" y="96"/>
                  </a:cubicBezTo>
                  <a:cubicBezTo>
                    <a:pt x="164" y="82"/>
                    <a:pt x="198" y="64"/>
                    <a:pt x="198" y="64"/>
                  </a:cubicBezTo>
                  <a:cubicBezTo>
                    <a:pt x="231" y="14"/>
                    <a:pt x="294" y="7"/>
                    <a:pt x="350" y="0"/>
                  </a:cubicBezTo>
                  <a:cubicBezTo>
                    <a:pt x="411" y="3"/>
                    <a:pt x="473" y="1"/>
                    <a:pt x="534" y="8"/>
                  </a:cubicBezTo>
                  <a:cubicBezTo>
                    <a:pt x="582" y="13"/>
                    <a:pt x="624" y="71"/>
                    <a:pt x="662" y="96"/>
                  </a:cubicBezTo>
                  <a:cubicBezTo>
                    <a:pt x="691" y="140"/>
                    <a:pt x="698" y="151"/>
                    <a:pt x="710" y="200"/>
                  </a:cubicBezTo>
                  <a:cubicBezTo>
                    <a:pt x="707" y="267"/>
                    <a:pt x="707" y="333"/>
                    <a:pt x="702" y="400"/>
                  </a:cubicBezTo>
                  <a:cubicBezTo>
                    <a:pt x="700" y="423"/>
                    <a:pt x="688" y="428"/>
                    <a:pt x="678" y="448"/>
                  </a:cubicBezTo>
                  <a:cubicBezTo>
                    <a:pt x="646" y="512"/>
                    <a:pt x="626" y="607"/>
                    <a:pt x="550" y="632"/>
                  </a:cubicBezTo>
                  <a:cubicBezTo>
                    <a:pt x="539" y="640"/>
                    <a:pt x="530" y="651"/>
                    <a:pt x="518" y="656"/>
                  </a:cubicBezTo>
                  <a:cubicBezTo>
                    <a:pt x="503" y="662"/>
                    <a:pt x="470" y="648"/>
                    <a:pt x="470" y="664"/>
                  </a:cubicBezTo>
                  <a:cubicBezTo>
                    <a:pt x="470" y="681"/>
                    <a:pt x="502" y="675"/>
                    <a:pt x="518" y="680"/>
                  </a:cubicBezTo>
                  <a:cubicBezTo>
                    <a:pt x="534" y="685"/>
                    <a:pt x="566" y="696"/>
                    <a:pt x="566" y="696"/>
                  </a:cubicBezTo>
                  <a:cubicBezTo>
                    <a:pt x="569" y="704"/>
                    <a:pt x="580" y="714"/>
                    <a:pt x="574" y="720"/>
                  </a:cubicBezTo>
                  <a:cubicBezTo>
                    <a:pt x="562" y="732"/>
                    <a:pt x="542" y="731"/>
                    <a:pt x="526" y="736"/>
                  </a:cubicBezTo>
                  <a:cubicBezTo>
                    <a:pt x="517" y="739"/>
                    <a:pt x="511" y="748"/>
                    <a:pt x="502" y="752"/>
                  </a:cubicBezTo>
                  <a:cubicBezTo>
                    <a:pt x="487" y="759"/>
                    <a:pt x="454" y="768"/>
                    <a:pt x="454" y="768"/>
                  </a:cubicBezTo>
                  <a:cubicBezTo>
                    <a:pt x="448" y="750"/>
                    <a:pt x="453" y="725"/>
                    <a:pt x="438" y="712"/>
                  </a:cubicBezTo>
                  <a:cubicBezTo>
                    <a:pt x="407" y="685"/>
                    <a:pt x="256" y="689"/>
                    <a:pt x="246" y="688"/>
                  </a:cubicBezTo>
                  <a:cubicBezTo>
                    <a:pt x="207" y="680"/>
                    <a:pt x="166" y="674"/>
                    <a:pt x="134" y="648"/>
                  </a:cubicBezTo>
                  <a:cubicBezTo>
                    <a:pt x="125" y="641"/>
                    <a:pt x="117" y="633"/>
                    <a:pt x="110" y="624"/>
                  </a:cubicBezTo>
                  <a:cubicBezTo>
                    <a:pt x="98" y="609"/>
                    <a:pt x="78" y="576"/>
                    <a:pt x="78" y="576"/>
                  </a:cubicBezTo>
                  <a:cubicBezTo>
                    <a:pt x="66" y="506"/>
                    <a:pt x="74" y="544"/>
                    <a:pt x="54" y="464"/>
                  </a:cubicBezTo>
                  <a:cubicBezTo>
                    <a:pt x="37" y="397"/>
                    <a:pt x="58" y="463"/>
                    <a:pt x="30" y="408"/>
                  </a:cubicBezTo>
                  <a:cubicBezTo>
                    <a:pt x="26" y="400"/>
                    <a:pt x="30" y="380"/>
                    <a:pt x="22" y="384"/>
                  </a:cubicBezTo>
                  <a:cubicBezTo>
                    <a:pt x="12" y="389"/>
                    <a:pt x="17" y="405"/>
                    <a:pt x="14" y="416"/>
                  </a:cubicBezTo>
                  <a:close/>
                </a:path>
              </a:pathLst>
            </a:custGeom>
            <a:solidFill>
              <a:schemeClr val="accent2">
                <a:alpha val="50000"/>
              </a:schemeClr>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2057" name="组合 194568"/>
            <p:cNvGrpSpPr/>
            <p:nvPr/>
          </p:nvGrpSpPr>
          <p:grpSpPr>
            <a:xfrm rot="416244">
              <a:off x="9" y="1746"/>
              <a:ext cx="1771" cy="1741"/>
              <a:chOff x="41" y="2787"/>
              <a:chExt cx="902" cy="833"/>
            </a:xfrm>
          </p:grpSpPr>
          <p:sp>
            <p:nvSpPr>
              <p:cNvPr id="1034" name="任意多边形 194569"/>
              <p:cNvSpPr>
                <a:spLocks noChangeArrowheads="1"/>
              </p:cNvSpPr>
              <p:nvPr/>
            </p:nvSpPr>
            <p:spPr bwMode="auto">
              <a:xfrm rot="373331" flipH="1">
                <a:off x="125" y="2787"/>
                <a:ext cx="313" cy="303"/>
              </a:xfrm>
              <a:custGeom>
                <a:avLst/>
                <a:gdLst>
                  <a:gd name="T0" fmla="*/ 46 w 217"/>
                  <a:gd name="T1" fmla="*/ 210 h 210"/>
                  <a:gd name="T2" fmla="*/ 37 w 217"/>
                  <a:gd name="T3" fmla="*/ 198 h 210"/>
                  <a:gd name="T4" fmla="*/ 26 w 217"/>
                  <a:gd name="T5" fmla="*/ 181 h 210"/>
                  <a:gd name="T6" fmla="*/ 15 w 217"/>
                  <a:gd name="T7" fmla="*/ 159 h 210"/>
                  <a:gd name="T8" fmla="*/ 5 w 217"/>
                  <a:gd name="T9" fmla="*/ 135 h 210"/>
                  <a:gd name="T10" fmla="*/ 0 w 217"/>
                  <a:gd name="T11" fmla="*/ 109 h 210"/>
                  <a:gd name="T12" fmla="*/ 1 w 217"/>
                  <a:gd name="T13" fmla="*/ 82 h 210"/>
                  <a:gd name="T14" fmla="*/ 9 w 217"/>
                  <a:gd name="T15" fmla="*/ 57 h 210"/>
                  <a:gd name="T16" fmla="*/ 27 w 217"/>
                  <a:gd name="T17" fmla="*/ 35 h 210"/>
                  <a:gd name="T18" fmla="*/ 45 w 217"/>
                  <a:gd name="T19" fmla="*/ 22 h 210"/>
                  <a:gd name="T20" fmla="*/ 60 w 217"/>
                  <a:gd name="T21" fmla="*/ 12 h 210"/>
                  <a:gd name="T22" fmla="*/ 72 w 217"/>
                  <a:gd name="T23" fmla="*/ 7 h 210"/>
                  <a:gd name="T24" fmla="*/ 81 w 217"/>
                  <a:gd name="T25" fmla="*/ 5 h 210"/>
                  <a:gd name="T26" fmla="*/ 88 w 217"/>
                  <a:gd name="T27" fmla="*/ 5 h 210"/>
                  <a:gd name="T28" fmla="*/ 104 w 217"/>
                  <a:gd name="T29" fmla="*/ 0 h 210"/>
                  <a:gd name="T30" fmla="*/ 148 w 217"/>
                  <a:gd name="T31" fmla="*/ 8 h 210"/>
                  <a:gd name="T32" fmla="*/ 160 w 217"/>
                  <a:gd name="T33" fmla="*/ 12 h 210"/>
                  <a:gd name="T34" fmla="*/ 172 w 217"/>
                  <a:gd name="T35" fmla="*/ 15 h 210"/>
                  <a:gd name="T36" fmla="*/ 182 w 217"/>
                  <a:gd name="T37" fmla="*/ 19 h 210"/>
                  <a:gd name="T38" fmla="*/ 190 w 217"/>
                  <a:gd name="T39" fmla="*/ 23 h 210"/>
                  <a:gd name="T40" fmla="*/ 198 w 217"/>
                  <a:gd name="T41" fmla="*/ 27 h 210"/>
                  <a:gd name="T42" fmla="*/ 205 w 217"/>
                  <a:gd name="T43" fmla="*/ 32 h 210"/>
                  <a:gd name="T44" fmla="*/ 211 w 217"/>
                  <a:gd name="T45" fmla="*/ 38 h 210"/>
                  <a:gd name="T46" fmla="*/ 217 w 217"/>
                  <a:gd name="T47" fmla="*/ 45 h 210"/>
                  <a:gd name="T48" fmla="*/ 205 w 217"/>
                  <a:gd name="T49" fmla="*/ 40 h 210"/>
                  <a:gd name="T50" fmla="*/ 194 w 217"/>
                  <a:gd name="T51" fmla="*/ 36 h 210"/>
                  <a:gd name="T52" fmla="*/ 183 w 217"/>
                  <a:gd name="T53" fmla="*/ 33 h 210"/>
                  <a:gd name="T54" fmla="*/ 172 w 217"/>
                  <a:gd name="T55" fmla="*/ 30 h 210"/>
                  <a:gd name="T56" fmla="*/ 163 w 217"/>
                  <a:gd name="T57" fmla="*/ 27 h 210"/>
                  <a:gd name="T58" fmla="*/ 153 w 217"/>
                  <a:gd name="T59" fmla="*/ 26 h 210"/>
                  <a:gd name="T60" fmla="*/ 143 w 217"/>
                  <a:gd name="T61" fmla="*/ 24 h 210"/>
                  <a:gd name="T62" fmla="*/ 134 w 217"/>
                  <a:gd name="T63" fmla="*/ 24 h 210"/>
                  <a:gd name="T64" fmla="*/ 125 w 217"/>
                  <a:gd name="T65" fmla="*/ 24 h 210"/>
                  <a:gd name="T66" fmla="*/ 116 w 217"/>
                  <a:gd name="T67" fmla="*/ 25 h 210"/>
                  <a:gd name="T68" fmla="*/ 107 w 217"/>
                  <a:gd name="T69" fmla="*/ 27 h 210"/>
                  <a:gd name="T70" fmla="*/ 99 w 217"/>
                  <a:gd name="T71" fmla="*/ 29 h 210"/>
                  <a:gd name="T72" fmla="*/ 91 w 217"/>
                  <a:gd name="T73" fmla="*/ 33 h 210"/>
                  <a:gd name="T74" fmla="*/ 82 w 217"/>
                  <a:gd name="T75" fmla="*/ 36 h 210"/>
                  <a:gd name="T76" fmla="*/ 74 w 217"/>
                  <a:gd name="T77" fmla="*/ 41 h 210"/>
                  <a:gd name="T78" fmla="*/ 66 w 217"/>
                  <a:gd name="T79" fmla="*/ 46 h 210"/>
                  <a:gd name="T80" fmla="*/ 52 w 217"/>
                  <a:gd name="T81" fmla="*/ 61 h 210"/>
                  <a:gd name="T82" fmla="*/ 42 w 217"/>
                  <a:gd name="T83" fmla="*/ 80 h 210"/>
                  <a:gd name="T84" fmla="*/ 37 w 217"/>
                  <a:gd name="T85" fmla="*/ 103 h 210"/>
                  <a:gd name="T86" fmla="*/ 35 w 217"/>
                  <a:gd name="T87" fmla="*/ 126 h 210"/>
                  <a:gd name="T88" fmla="*/ 35 w 217"/>
                  <a:gd name="T89" fmla="*/ 151 h 210"/>
                  <a:gd name="T90" fmla="*/ 38 w 217"/>
                  <a:gd name="T91" fmla="*/ 174 h 210"/>
                  <a:gd name="T92" fmla="*/ 41 w 217"/>
                  <a:gd name="T93" fmla="*/ 194 h 210"/>
                  <a:gd name="T94" fmla="*/ 46 w 217"/>
                  <a:gd name="T95"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7" h="210">
                    <a:moveTo>
                      <a:pt x="46" y="210"/>
                    </a:moveTo>
                    <a:lnTo>
                      <a:pt x="37" y="198"/>
                    </a:lnTo>
                    <a:lnTo>
                      <a:pt x="26" y="181"/>
                    </a:lnTo>
                    <a:lnTo>
                      <a:pt x="15" y="159"/>
                    </a:lnTo>
                    <a:lnTo>
                      <a:pt x="5" y="135"/>
                    </a:lnTo>
                    <a:lnTo>
                      <a:pt x="0" y="109"/>
                    </a:lnTo>
                    <a:lnTo>
                      <a:pt x="1" y="82"/>
                    </a:lnTo>
                    <a:lnTo>
                      <a:pt x="9" y="57"/>
                    </a:lnTo>
                    <a:lnTo>
                      <a:pt x="27" y="35"/>
                    </a:lnTo>
                    <a:lnTo>
                      <a:pt x="45" y="22"/>
                    </a:lnTo>
                    <a:lnTo>
                      <a:pt x="60" y="12"/>
                    </a:lnTo>
                    <a:lnTo>
                      <a:pt x="72" y="7"/>
                    </a:lnTo>
                    <a:lnTo>
                      <a:pt x="81" y="5"/>
                    </a:lnTo>
                    <a:lnTo>
                      <a:pt x="88" y="5"/>
                    </a:lnTo>
                    <a:lnTo>
                      <a:pt x="104" y="0"/>
                    </a:lnTo>
                    <a:lnTo>
                      <a:pt x="148" y="8"/>
                    </a:lnTo>
                    <a:lnTo>
                      <a:pt x="160" y="12"/>
                    </a:lnTo>
                    <a:lnTo>
                      <a:pt x="172" y="15"/>
                    </a:lnTo>
                    <a:lnTo>
                      <a:pt x="182" y="19"/>
                    </a:lnTo>
                    <a:lnTo>
                      <a:pt x="190" y="23"/>
                    </a:lnTo>
                    <a:lnTo>
                      <a:pt x="198" y="27"/>
                    </a:lnTo>
                    <a:lnTo>
                      <a:pt x="205" y="32"/>
                    </a:lnTo>
                    <a:lnTo>
                      <a:pt x="211" y="38"/>
                    </a:lnTo>
                    <a:lnTo>
                      <a:pt x="217" y="45"/>
                    </a:lnTo>
                    <a:lnTo>
                      <a:pt x="205" y="40"/>
                    </a:lnTo>
                    <a:lnTo>
                      <a:pt x="194" y="36"/>
                    </a:lnTo>
                    <a:lnTo>
                      <a:pt x="183" y="33"/>
                    </a:lnTo>
                    <a:lnTo>
                      <a:pt x="172" y="30"/>
                    </a:lnTo>
                    <a:lnTo>
                      <a:pt x="163" y="27"/>
                    </a:lnTo>
                    <a:lnTo>
                      <a:pt x="153" y="26"/>
                    </a:lnTo>
                    <a:lnTo>
                      <a:pt x="143" y="24"/>
                    </a:lnTo>
                    <a:lnTo>
                      <a:pt x="134" y="24"/>
                    </a:lnTo>
                    <a:lnTo>
                      <a:pt x="125" y="24"/>
                    </a:lnTo>
                    <a:lnTo>
                      <a:pt x="116" y="25"/>
                    </a:lnTo>
                    <a:lnTo>
                      <a:pt x="107" y="27"/>
                    </a:lnTo>
                    <a:lnTo>
                      <a:pt x="99" y="29"/>
                    </a:lnTo>
                    <a:lnTo>
                      <a:pt x="91" y="33"/>
                    </a:lnTo>
                    <a:lnTo>
                      <a:pt x="82" y="36"/>
                    </a:lnTo>
                    <a:lnTo>
                      <a:pt x="74" y="41"/>
                    </a:lnTo>
                    <a:lnTo>
                      <a:pt x="66" y="46"/>
                    </a:lnTo>
                    <a:lnTo>
                      <a:pt x="52" y="61"/>
                    </a:lnTo>
                    <a:lnTo>
                      <a:pt x="42" y="80"/>
                    </a:lnTo>
                    <a:lnTo>
                      <a:pt x="37" y="103"/>
                    </a:lnTo>
                    <a:lnTo>
                      <a:pt x="35" y="126"/>
                    </a:lnTo>
                    <a:lnTo>
                      <a:pt x="35" y="151"/>
                    </a:lnTo>
                    <a:lnTo>
                      <a:pt x="38" y="174"/>
                    </a:lnTo>
                    <a:lnTo>
                      <a:pt x="41" y="194"/>
                    </a:lnTo>
                    <a:lnTo>
                      <a:pt x="46" y="21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 name="任意多边形 194570"/>
              <p:cNvSpPr>
                <a:spLocks noChangeArrowheads="1"/>
              </p:cNvSpPr>
              <p:nvPr/>
            </p:nvSpPr>
            <p:spPr bwMode="auto">
              <a:xfrm rot="373331" flipH="1">
                <a:off x="41" y="2843"/>
                <a:ext cx="262" cy="308"/>
              </a:xfrm>
              <a:custGeom>
                <a:avLst/>
                <a:gdLst>
                  <a:gd name="T0" fmla="*/ 109 w 182"/>
                  <a:gd name="T1" fmla="*/ 0 h 213"/>
                  <a:gd name="T2" fmla="*/ 112 w 182"/>
                  <a:gd name="T3" fmla="*/ 2 h 213"/>
                  <a:gd name="T4" fmla="*/ 118 w 182"/>
                  <a:gd name="T5" fmla="*/ 8 h 213"/>
                  <a:gd name="T6" fmla="*/ 127 w 182"/>
                  <a:gd name="T7" fmla="*/ 18 h 213"/>
                  <a:gd name="T8" fmla="*/ 137 w 182"/>
                  <a:gd name="T9" fmla="*/ 33 h 213"/>
                  <a:gd name="T10" fmla="*/ 145 w 182"/>
                  <a:gd name="T11" fmla="*/ 52 h 213"/>
                  <a:gd name="T12" fmla="*/ 150 w 182"/>
                  <a:gd name="T13" fmla="*/ 76 h 213"/>
                  <a:gd name="T14" fmla="*/ 150 w 182"/>
                  <a:gd name="T15" fmla="*/ 105 h 213"/>
                  <a:gd name="T16" fmla="*/ 144 w 182"/>
                  <a:gd name="T17" fmla="*/ 139 h 213"/>
                  <a:gd name="T18" fmla="*/ 140 w 182"/>
                  <a:gd name="T19" fmla="*/ 149 h 213"/>
                  <a:gd name="T20" fmla="*/ 136 w 182"/>
                  <a:gd name="T21" fmla="*/ 157 h 213"/>
                  <a:gd name="T22" fmla="*/ 131 w 182"/>
                  <a:gd name="T23" fmla="*/ 165 h 213"/>
                  <a:gd name="T24" fmla="*/ 125 w 182"/>
                  <a:gd name="T25" fmla="*/ 173 h 213"/>
                  <a:gd name="T26" fmla="*/ 117 w 182"/>
                  <a:gd name="T27" fmla="*/ 180 h 213"/>
                  <a:gd name="T28" fmla="*/ 110 w 182"/>
                  <a:gd name="T29" fmla="*/ 185 h 213"/>
                  <a:gd name="T30" fmla="*/ 102 w 182"/>
                  <a:gd name="T31" fmla="*/ 191 h 213"/>
                  <a:gd name="T32" fmla="*/ 92 w 182"/>
                  <a:gd name="T33" fmla="*/ 195 h 213"/>
                  <a:gd name="T34" fmla="*/ 82 w 182"/>
                  <a:gd name="T35" fmla="*/ 197 h 213"/>
                  <a:gd name="T36" fmla="*/ 72 w 182"/>
                  <a:gd name="T37" fmla="*/ 200 h 213"/>
                  <a:gd name="T38" fmla="*/ 61 w 182"/>
                  <a:gd name="T39" fmla="*/ 201 h 213"/>
                  <a:gd name="T40" fmla="*/ 49 w 182"/>
                  <a:gd name="T41" fmla="*/ 201 h 213"/>
                  <a:gd name="T42" fmla="*/ 37 w 182"/>
                  <a:gd name="T43" fmla="*/ 200 h 213"/>
                  <a:gd name="T44" fmla="*/ 25 w 182"/>
                  <a:gd name="T45" fmla="*/ 197 h 213"/>
                  <a:gd name="T46" fmla="*/ 12 w 182"/>
                  <a:gd name="T47" fmla="*/ 193 h 213"/>
                  <a:gd name="T48" fmla="*/ 0 w 182"/>
                  <a:gd name="T49" fmla="*/ 188 h 213"/>
                  <a:gd name="T50" fmla="*/ 11 w 182"/>
                  <a:gd name="T51" fmla="*/ 195 h 213"/>
                  <a:gd name="T52" fmla="*/ 22 w 182"/>
                  <a:gd name="T53" fmla="*/ 200 h 213"/>
                  <a:gd name="T54" fmla="*/ 33 w 182"/>
                  <a:gd name="T55" fmla="*/ 205 h 213"/>
                  <a:gd name="T56" fmla="*/ 43 w 182"/>
                  <a:gd name="T57" fmla="*/ 208 h 213"/>
                  <a:gd name="T58" fmla="*/ 53 w 182"/>
                  <a:gd name="T59" fmla="*/ 211 h 213"/>
                  <a:gd name="T60" fmla="*/ 63 w 182"/>
                  <a:gd name="T61" fmla="*/ 212 h 213"/>
                  <a:gd name="T62" fmla="*/ 73 w 182"/>
                  <a:gd name="T63" fmla="*/ 213 h 213"/>
                  <a:gd name="T64" fmla="*/ 83 w 182"/>
                  <a:gd name="T65" fmla="*/ 213 h 213"/>
                  <a:gd name="T66" fmla="*/ 91 w 182"/>
                  <a:gd name="T67" fmla="*/ 212 h 213"/>
                  <a:gd name="T68" fmla="*/ 100 w 182"/>
                  <a:gd name="T69" fmla="*/ 210 h 213"/>
                  <a:gd name="T70" fmla="*/ 108 w 182"/>
                  <a:gd name="T71" fmla="*/ 208 h 213"/>
                  <a:gd name="T72" fmla="*/ 116 w 182"/>
                  <a:gd name="T73" fmla="*/ 206 h 213"/>
                  <a:gd name="T74" fmla="*/ 123 w 182"/>
                  <a:gd name="T75" fmla="*/ 203 h 213"/>
                  <a:gd name="T76" fmla="*/ 130 w 182"/>
                  <a:gd name="T77" fmla="*/ 199 h 213"/>
                  <a:gd name="T78" fmla="*/ 136 w 182"/>
                  <a:gd name="T79" fmla="*/ 195 h 213"/>
                  <a:gd name="T80" fmla="*/ 142 w 182"/>
                  <a:gd name="T81" fmla="*/ 191 h 213"/>
                  <a:gd name="T82" fmla="*/ 158 w 182"/>
                  <a:gd name="T83" fmla="*/ 176 h 213"/>
                  <a:gd name="T84" fmla="*/ 169 w 182"/>
                  <a:gd name="T85" fmla="*/ 161 h 213"/>
                  <a:gd name="T86" fmla="*/ 176 w 182"/>
                  <a:gd name="T87" fmla="*/ 144 h 213"/>
                  <a:gd name="T88" fmla="*/ 179 w 182"/>
                  <a:gd name="T89" fmla="*/ 128 h 213"/>
                  <a:gd name="T90" fmla="*/ 181 w 182"/>
                  <a:gd name="T91" fmla="*/ 111 h 213"/>
                  <a:gd name="T92" fmla="*/ 181 w 182"/>
                  <a:gd name="T93" fmla="*/ 95 h 213"/>
                  <a:gd name="T94" fmla="*/ 182 w 182"/>
                  <a:gd name="T95" fmla="*/ 79 h 213"/>
                  <a:gd name="T96" fmla="*/ 173 w 182"/>
                  <a:gd name="T97" fmla="*/ 46 h 213"/>
                  <a:gd name="T98" fmla="*/ 156 w 182"/>
                  <a:gd name="T99" fmla="*/ 21 h 213"/>
                  <a:gd name="T100" fmla="*/ 151 w 182"/>
                  <a:gd name="T101" fmla="*/ 18 h 213"/>
                  <a:gd name="T102" fmla="*/ 147 w 182"/>
                  <a:gd name="T103" fmla="*/ 15 h 213"/>
                  <a:gd name="T104" fmla="*/ 142 w 182"/>
                  <a:gd name="T105" fmla="*/ 13 h 213"/>
                  <a:gd name="T106" fmla="*/ 138 w 182"/>
                  <a:gd name="T107" fmla="*/ 11 h 213"/>
                  <a:gd name="T108" fmla="*/ 132 w 182"/>
                  <a:gd name="T109" fmla="*/ 9 h 213"/>
                  <a:gd name="T110" fmla="*/ 126 w 182"/>
                  <a:gd name="T111" fmla="*/ 6 h 213"/>
                  <a:gd name="T112" fmla="*/ 119 w 182"/>
                  <a:gd name="T113" fmla="*/ 3 h 213"/>
                  <a:gd name="T114" fmla="*/ 109 w 182"/>
                  <a:gd name="T115"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2" h="213">
                    <a:moveTo>
                      <a:pt x="109" y="0"/>
                    </a:moveTo>
                    <a:lnTo>
                      <a:pt x="112" y="2"/>
                    </a:lnTo>
                    <a:lnTo>
                      <a:pt x="118" y="8"/>
                    </a:lnTo>
                    <a:lnTo>
                      <a:pt x="127" y="18"/>
                    </a:lnTo>
                    <a:lnTo>
                      <a:pt x="137" y="33"/>
                    </a:lnTo>
                    <a:lnTo>
                      <a:pt x="145" y="52"/>
                    </a:lnTo>
                    <a:lnTo>
                      <a:pt x="150" y="76"/>
                    </a:lnTo>
                    <a:lnTo>
                      <a:pt x="150" y="105"/>
                    </a:lnTo>
                    <a:lnTo>
                      <a:pt x="144" y="139"/>
                    </a:lnTo>
                    <a:lnTo>
                      <a:pt x="140" y="149"/>
                    </a:lnTo>
                    <a:lnTo>
                      <a:pt x="136" y="157"/>
                    </a:lnTo>
                    <a:lnTo>
                      <a:pt x="131" y="165"/>
                    </a:lnTo>
                    <a:lnTo>
                      <a:pt x="125" y="173"/>
                    </a:lnTo>
                    <a:lnTo>
                      <a:pt x="117" y="180"/>
                    </a:lnTo>
                    <a:lnTo>
                      <a:pt x="110" y="185"/>
                    </a:lnTo>
                    <a:lnTo>
                      <a:pt x="102" y="191"/>
                    </a:lnTo>
                    <a:lnTo>
                      <a:pt x="92" y="195"/>
                    </a:lnTo>
                    <a:lnTo>
                      <a:pt x="82" y="197"/>
                    </a:lnTo>
                    <a:lnTo>
                      <a:pt x="72" y="200"/>
                    </a:lnTo>
                    <a:lnTo>
                      <a:pt x="61" y="201"/>
                    </a:lnTo>
                    <a:lnTo>
                      <a:pt x="49" y="201"/>
                    </a:lnTo>
                    <a:lnTo>
                      <a:pt x="37" y="200"/>
                    </a:lnTo>
                    <a:lnTo>
                      <a:pt x="25" y="197"/>
                    </a:lnTo>
                    <a:lnTo>
                      <a:pt x="12" y="193"/>
                    </a:lnTo>
                    <a:lnTo>
                      <a:pt x="0" y="188"/>
                    </a:lnTo>
                    <a:lnTo>
                      <a:pt x="11" y="195"/>
                    </a:lnTo>
                    <a:lnTo>
                      <a:pt x="22" y="200"/>
                    </a:lnTo>
                    <a:lnTo>
                      <a:pt x="33" y="205"/>
                    </a:lnTo>
                    <a:lnTo>
                      <a:pt x="43" y="208"/>
                    </a:lnTo>
                    <a:lnTo>
                      <a:pt x="53" y="211"/>
                    </a:lnTo>
                    <a:lnTo>
                      <a:pt x="63" y="212"/>
                    </a:lnTo>
                    <a:lnTo>
                      <a:pt x="73" y="213"/>
                    </a:lnTo>
                    <a:lnTo>
                      <a:pt x="83" y="213"/>
                    </a:lnTo>
                    <a:lnTo>
                      <a:pt x="91" y="212"/>
                    </a:lnTo>
                    <a:lnTo>
                      <a:pt x="100" y="210"/>
                    </a:lnTo>
                    <a:lnTo>
                      <a:pt x="108" y="208"/>
                    </a:lnTo>
                    <a:lnTo>
                      <a:pt x="116" y="206"/>
                    </a:lnTo>
                    <a:lnTo>
                      <a:pt x="123" y="203"/>
                    </a:lnTo>
                    <a:lnTo>
                      <a:pt x="130" y="199"/>
                    </a:lnTo>
                    <a:lnTo>
                      <a:pt x="136" y="195"/>
                    </a:lnTo>
                    <a:lnTo>
                      <a:pt x="142" y="191"/>
                    </a:lnTo>
                    <a:lnTo>
                      <a:pt x="158" y="176"/>
                    </a:lnTo>
                    <a:lnTo>
                      <a:pt x="169" y="161"/>
                    </a:lnTo>
                    <a:lnTo>
                      <a:pt x="176" y="144"/>
                    </a:lnTo>
                    <a:lnTo>
                      <a:pt x="179" y="128"/>
                    </a:lnTo>
                    <a:lnTo>
                      <a:pt x="181" y="111"/>
                    </a:lnTo>
                    <a:lnTo>
                      <a:pt x="181" y="95"/>
                    </a:lnTo>
                    <a:lnTo>
                      <a:pt x="182" y="79"/>
                    </a:lnTo>
                    <a:lnTo>
                      <a:pt x="173" y="46"/>
                    </a:lnTo>
                    <a:lnTo>
                      <a:pt x="156" y="21"/>
                    </a:lnTo>
                    <a:lnTo>
                      <a:pt x="151" y="18"/>
                    </a:lnTo>
                    <a:lnTo>
                      <a:pt x="147" y="15"/>
                    </a:lnTo>
                    <a:lnTo>
                      <a:pt x="142" y="13"/>
                    </a:lnTo>
                    <a:lnTo>
                      <a:pt x="138" y="11"/>
                    </a:lnTo>
                    <a:lnTo>
                      <a:pt x="132" y="9"/>
                    </a:lnTo>
                    <a:lnTo>
                      <a:pt x="126" y="6"/>
                    </a:lnTo>
                    <a:lnTo>
                      <a:pt x="119" y="3"/>
                    </a:lnTo>
                    <a:lnTo>
                      <a:pt x="109"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任意多边形 194571"/>
              <p:cNvSpPr>
                <a:spLocks noChangeArrowheads="1"/>
              </p:cNvSpPr>
              <p:nvPr/>
            </p:nvSpPr>
            <p:spPr bwMode="auto">
              <a:xfrm rot="373331" flipH="1">
                <a:off x="121" y="2907"/>
                <a:ext cx="93" cy="156"/>
              </a:xfrm>
              <a:custGeom>
                <a:avLst/>
                <a:gdLst>
                  <a:gd name="T0" fmla="*/ 94 w 128"/>
                  <a:gd name="T1" fmla="*/ 0 h 217"/>
                  <a:gd name="T2" fmla="*/ 105 w 128"/>
                  <a:gd name="T3" fmla="*/ 9 h 217"/>
                  <a:gd name="T4" fmla="*/ 115 w 128"/>
                  <a:gd name="T5" fmla="*/ 27 h 217"/>
                  <a:gd name="T6" fmla="*/ 123 w 128"/>
                  <a:gd name="T7" fmla="*/ 50 h 217"/>
                  <a:gd name="T8" fmla="*/ 128 w 128"/>
                  <a:gd name="T9" fmla="*/ 78 h 217"/>
                  <a:gd name="T10" fmla="*/ 127 w 128"/>
                  <a:gd name="T11" fmla="*/ 111 h 217"/>
                  <a:gd name="T12" fmla="*/ 116 w 128"/>
                  <a:gd name="T13" fmla="*/ 145 h 217"/>
                  <a:gd name="T14" fmla="*/ 94 w 128"/>
                  <a:gd name="T15" fmla="*/ 181 h 217"/>
                  <a:gd name="T16" fmla="*/ 60 w 128"/>
                  <a:gd name="T17" fmla="*/ 217 h 217"/>
                  <a:gd name="T18" fmla="*/ 49 w 128"/>
                  <a:gd name="T19" fmla="*/ 213 h 217"/>
                  <a:gd name="T20" fmla="*/ 38 w 128"/>
                  <a:gd name="T21" fmla="*/ 210 h 217"/>
                  <a:gd name="T22" fmla="*/ 26 w 128"/>
                  <a:gd name="T23" fmla="*/ 205 h 217"/>
                  <a:gd name="T24" fmla="*/ 16 w 128"/>
                  <a:gd name="T25" fmla="*/ 201 h 217"/>
                  <a:gd name="T26" fmla="*/ 8 w 128"/>
                  <a:gd name="T27" fmla="*/ 196 h 217"/>
                  <a:gd name="T28" fmla="*/ 2 w 128"/>
                  <a:gd name="T29" fmla="*/ 190 h 217"/>
                  <a:gd name="T30" fmla="*/ 0 w 128"/>
                  <a:gd name="T31" fmla="*/ 183 h 217"/>
                  <a:gd name="T32" fmla="*/ 1 w 128"/>
                  <a:gd name="T33" fmla="*/ 178 h 217"/>
                  <a:gd name="T34" fmla="*/ 13 w 128"/>
                  <a:gd name="T35" fmla="*/ 171 h 217"/>
                  <a:gd name="T36" fmla="*/ 29 w 128"/>
                  <a:gd name="T37" fmla="*/ 161 h 217"/>
                  <a:gd name="T38" fmla="*/ 46 w 128"/>
                  <a:gd name="T39" fmla="*/ 150 h 217"/>
                  <a:gd name="T40" fmla="*/ 63 w 128"/>
                  <a:gd name="T41" fmla="*/ 134 h 217"/>
                  <a:gd name="T42" fmla="*/ 79 w 128"/>
                  <a:gd name="T43" fmla="*/ 112 h 217"/>
                  <a:gd name="T44" fmla="*/ 91 w 128"/>
                  <a:gd name="T45" fmla="*/ 83 h 217"/>
                  <a:gd name="T46" fmla="*/ 97 w 128"/>
                  <a:gd name="T47" fmla="*/ 46 h 217"/>
                  <a:gd name="T48" fmla="*/ 94 w 128"/>
                  <a:gd name="T49"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217">
                    <a:moveTo>
                      <a:pt x="94" y="0"/>
                    </a:moveTo>
                    <a:lnTo>
                      <a:pt x="105" y="9"/>
                    </a:lnTo>
                    <a:lnTo>
                      <a:pt x="115" y="27"/>
                    </a:lnTo>
                    <a:lnTo>
                      <a:pt x="123" y="50"/>
                    </a:lnTo>
                    <a:lnTo>
                      <a:pt x="128" y="78"/>
                    </a:lnTo>
                    <a:lnTo>
                      <a:pt x="127" y="111"/>
                    </a:lnTo>
                    <a:lnTo>
                      <a:pt x="116" y="145"/>
                    </a:lnTo>
                    <a:lnTo>
                      <a:pt x="94" y="181"/>
                    </a:lnTo>
                    <a:lnTo>
                      <a:pt x="60" y="217"/>
                    </a:lnTo>
                    <a:lnTo>
                      <a:pt x="49" y="213"/>
                    </a:lnTo>
                    <a:lnTo>
                      <a:pt x="38" y="210"/>
                    </a:lnTo>
                    <a:lnTo>
                      <a:pt x="26" y="205"/>
                    </a:lnTo>
                    <a:lnTo>
                      <a:pt x="16" y="201"/>
                    </a:lnTo>
                    <a:lnTo>
                      <a:pt x="8" y="196"/>
                    </a:lnTo>
                    <a:lnTo>
                      <a:pt x="2" y="190"/>
                    </a:lnTo>
                    <a:lnTo>
                      <a:pt x="0" y="183"/>
                    </a:lnTo>
                    <a:lnTo>
                      <a:pt x="1" y="178"/>
                    </a:lnTo>
                    <a:lnTo>
                      <a:pt x="13" y="171"/>
                    </a:lnTo>
                    <a:lnTo>
                      <a:pt x="29" y="161"/>
                    </a:lnTo>
                    <a:lnTo>
                      <a:pt x="46" y="150"/>
                    </a:lnTo>
                    <a:lnTo>
                      <a:pt x="63" y="134"/>
                    </a:lnTo>
                    <a:lnTo>
                      <a:pt x="79" y="112"/>
                    </a:lnTo>
                    <a:lnTo>
                      <a:pt x="91" y="83"/>
                    </a:lnTo>
                    <a:lnTo>
                      <a:pt x="97" y="46"/>
                    </a:lnTo>
                    <a:lnTo>
                      <a:pt x="94"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任意多边形 194572"/>
              <p:cNvSpPr>
                <a:spLocks noChangeArrowheads="1"/>
              </p:cNvSpPr>
              <p:nvPr/>
            </p:nvSpPr>
            <p:spPr bwMode="auto">
              <a:xfrm rot="373331" flipH="1">
                <a:off x="313" y="3110"/>
                <a:ext cx="85" cy="93"/>
              </a:xfrm>
              <a:custGeom>
                <a:avLst/>
                <a:gdLst>
                  <a:gd name="T0" fmla="*/ 75 w 117"/>
                  <a:gd name="T1" fmla="*/ 0 h 132"/>
                  <a:gd name="T2" fmla="*/ 0 w 117"/>
                  <a:gd name="T3" fmla="*/ 25 h 132"/>
                  <a:gd name="T4" fmla="*/ 3 w 117"/>
                  <a:gd name="T5" fmla="*/ 26 h 132"/>
                  <a:gd name="T6" fmla="*/ 14 w 117"/>
                  <a:gd name="T7" fmla="*/ 29 h 132"/>
                  <a:gd name="T8" fmla="*/ 29 w 117"/>
                  <a:gd name="T9" fmla="*/ 36 h 132"/>
                  <a:gd name="T10" fmla="*/ 46 w 117"/>
                  <a:gd name="T11" fmla="*/ 47 h 132"/>
                  <a:gd name="T12" fmla="*/ 66 w 117"/>
                  <a:gd name="T13" fmla="*/ 62 h 132"/>
                  <a:gd name="T14" fmla="*/ 84 w 117"/>
                  <a:gd name="T15" fmla="*/ 80 h 132"/>
                  <a:gd name="T16" fmla="*/ 102 w 117"/>
                  <a:gd name="T17" fmla="*/ 103 h 132"/>
                  <a:gd name="T18" fmla="*/ 116 w 117"/>
                  <a:gd name="T19" fmla="*/ 132 h 132"/>
                  <a:gd name="T20" fmla="*/ 117 w 117"/>
                  <a:gd name="T21" fmla="*/ 120 h 132"/>
                  <a:gd name="T22" fmla="*/ 115 w 117"/>
                  <a:gd name="T23" fmla="*/ 107 h 132"/>
                  <a:gd name="T24" fmla="*/ 108 w 117"/>
                  <a:gd name="T25" fmla="*/ 90 h 132"/>
                  <a:gd name="T26" fmla="*/ 99 w 117"/>
                  <a:gd name="T27" fmla="*/ 74 h 132"/>
                  <a:gd name="T28" fmla="*/ 89 w 117"/>
                  <a:gd name="T29" fmla="*/ 58 h 132"/>
                  <a:gd name="T30" fmla="*/ 78 w 117"/>
                  <a:gd name="T31" fmla="*/ 45 h 132"/>
                  <a:gd name="T32" fmla="*/ 67 w 117"/>
                  <a:gd name="T33" fmla="*/ 36 h 132"/>
                  <a:gd name="T34" fmla="*/ 58 w 117"/>
                  <a:gd name="T35" fmla="*/ 32 h 132"/>
                  <a:gd name="T36" fmla="*/ 69 w 117"/>
                  <a:gd name="T37" fmla="*/ 29 h 132"/>
                  <a:gd name="T38" fmla="*/ 79 w 117"/>
                  <a:gd name="T39" fmla="*/ 28 h 132"/>
                  <a:gd name="T40" fmla="*/ 89 w 117"/>
                  <a:gd name="T41" fmla="*/ 26 h 132"/>
                  <a:gd name="T42" fmla="*/ 98 w 117"/>
                  <a:gd name="T43" fmla="*/ 25 h 132"/>
                  <a:gd name="T44" fmla="*/ 105 w 117"/>
                  <a:gd name="T45" fmla="*/ 24 h 132"/>
                  <a:gd name="T46" fmla="*/ 109 w 117"/>
                  <a:gd name="T47" fmla="*/ 22 h 132"/>
                  <a:gd name="T48" fmla="*/ 113 w 117"/>
                  <a:gd name="T49" fmla="*/ 21 h 132"/>
                  <a:gd name="T50" fmla="*/ 114 w 117"/>
                  <a:gd name="T51" fmla="*/ 21 h 132"/>
                  <a:gd name="T52" fmla="*/ 75 w 117"/>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32">
                    <a:moveTo>
                      <a:pt x="75" y="0"/>
                    </a:moveTo>
                    <a:lnTo>
                      <a:pt x="0" y="25"/>
                    </a:lnTo>
                    <a:lnTo>
                      <a:pt x="3" y="26"/>
                    </a:lnTo>
                    <a:lnTo>
                      <a:pt x="14" y="29"/>
                    </a:lnTo>
                    <a:lnTo>
                      <a:pt x="29" y="36"/>
                    </a:lnTo>
                    <a:lnTo>
                      <a:pt x="46" y="47"/>
                    </a:lnTo>
                    <a:lnTo>
                      <a:pt x="66" y="62"/>
                    </a:lnTo>
                    <a:lnTo>
                      <a:pt x="84" y="80"/>
                    </a:lnTo>
                    <a:lnTo>
                      <a:pt x="102" y="103"/>
                    </a:lnTo>
                    <a:lnTo>
                      <a:pt x="116" y="132"/>
                    </a:lnTo>
                    <a:lnTo>
                      <a:pt x="117" y="120"/>
                    </a:lnTo>
                    <a:lnTo>
                      <a:pt x="115" y="107"/>
                    </a:lnTo>
                    <a:lnTo>
                      <a:pt x="108" y="90"/>
                    </a:lnTo>
                    <a:lnTo>
                      <a:pt x="99" y="74"/>
                    </a:lnTo>
                    <a:lnTo>
                      <a:pt x="89" y="58"/>
                    </a:lnTo>
                    <a:lnTo>
                      <a:pt x="78" y="45"/>
                    </a:lnTo>
                    <a:lnTo>
                      <a:pt x="67" y="36"/>
                    </a:lnTo>
                    <a:lnTo>
                      <a:pt x="58" y="32"/>
                    </a:lnTo>
                    <a:lnTo>
                      <a:pt x="69" y="29"/>
                    </a:lnTo>
                    <a:lnTo>
                      <a:pt x="79" y="28"/>
                    </a:lnTo>
                    <a:lnTo>
                      <a:pt x="89" y="26"/>
                    </a:lnTo>
                    <a:lnTo>
                      <a:pt x="98" y="25"/>
                    </a:lnTo>
                    <a:lnTo>
                      <a:pt x="105" y="24"/>
                    </a:lnTo>
                    <a:lnTo>
                      <a:pt x="109" y="22"/>
                    </a:lnTo>
                    <a:lnTo>
                      <a:pt x="113" y="21"/>
                    </a:lnTo>
                    <a:lnTo>
                      <a:pt x="114" y="21"/>
                    </a:lnTo>
                    <a:lnTo>
                      <a:pt x="75"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任意多边形 194573"/>
              <p:cNvSpPr>
                <a:spLocks noChangeArrowheads="1"/>
              </p:cNvSpPr>
              <p:nvPr/>
            </p:nvSpPr>
            <p:spPr bwMode="auto">
              <a:xfrm rot="373331" flipH="1">
                <a:off x="289" y="3133"/>
                <a:ext cx="21" cy="55"/>
              </a:xfrm>
              <a:custGeom>
                <a:avLst/>
                <a:gdLst>
                  <a:gd name="T0" fmla="*/ 29 w 29"/>
                  <a:gd name="T1" fmla="*/ 0 h 77"/>
                  <a:gd name="T2" fmla="*/ 23 w 29"/>
                  <a:gd name="T3" fmla="*/ 0 h 77"/>
                  <a:gd name="T4" fmla="*/ 16 w 29"/>
                  <a:gd name="T5" fmla="*/ 4 h 77"/>
                  <a:gd name="T6" fmla="*/ 9 w 29"/>
                  <a:gd name="T7" fmla="*/ 9 h 77"/>
                  <a:gd name="T8" fmla="*/ 4 w 29"/>
                  <a:gd name="T9" fmla="*/ 19 h 77"/>
                  <a:gd name="T10" fmla="*/ 1 w 29"/>
                  <a:gd name="T11" fmla="*/ 30 h 77"/>
                  <a:gd name="T12" fmla="*/ 0 w 29"/>
                  <a:gd name="T13" fmla="*/ 44 h 77"/>
                  <a:gd name="T14" fmla="*/ 3 w 29"/>
                  <a:gd name="T15" fmla="*/ 60 h 77"/>
                  <a:gd name="T16" fmla="*/ 11 w 29"/>
                  <a:gd name="T17" fmla="*/ 77 h 77"/>
                  <a:gd name="T18" fmla="*/ 15 w 29"/>
                  <a:gd name="T19" fmla="*/ 53 h 77"/>
                  <a:gd name="T20" fmla="*/ 19 w 29"/>
                  <a:gd name="T21" fmla="*/ 37 h 77"/>
                  <a:gd name="T22" fmla="*/ 23 w 29"/>
                  <a:gd name="T23" fmla="*/ 22 h 77"/>
                  <a:gd name="T24" fmla="*/ 29 w 29"/>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77">
                    <a:moveTo>
                      <a:pt x="29" y="0"/>
                    </a:moveTo>
                    <a:lnTo>
                      <a:pt x="23" y="0"/>
                    </a:lnTo>
                    <a:lnTo>
                      <a:pt x="16" y="4"/>
                    </a:lnTo>
                    <a:lnTo>
                      <a:pt x="9" y="9"/>
                    </a:lnTo>
                    <a:lnTo>
                      <a:pt x="4" y="19"/>
                    </a:lnTo>
                    <a:lnTo>
                      <a:pt x="1" y="30"/>
                    </a:lnTo>
                    <a:lnTo>
                      <a:pt x="0" y="44"/>
                    </a:lnTo>
                    <a:lnTo>
                      <a:pt x="3" y="60"/>
                    </a:lnTo>
                    <a:lnTo>
                      <a:pt x="11" y="77"/>
                    </a:lnTo>
                    <a:lnTo>
                      <a:pt x="15" y="53"/>
                    </a:lnTo>
                    <a:lnTo>
                      <a:pt x="19" y="37"/>
                    </a:lnTo>
                    <a:lnTo>
                      <a:pt x="23" y="22"/>
                    </a:lnTo>
                    <a:lnTo>
                      <a:pt x="29"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2063" name="组合 194574"/>
              <p:cNvGrpSpPr/>
              <p:nvPr userDrawn="1"/>
            </p:nvGrpSpPr>
            <p:grpSpPr>
              <a:xfrm rot="-10713554" flipH="1">
                <a:off x="335" y="3251"/>
                <a:ext cx="608" cy="369"/>
                <a:chOff x="-366" y="1704"/>
                <a:chExt cx="608" cy="369"/>
              </a:xfrm>
            </p:grpSpPr>
            <p:sp>
              <p:nvSpPr>
                <p:cNvPr id="1040" name="任意多边形 194575"/>
                <p:cNvSpPr>
                  <a:spLocks noChangeArrowheads="1"/>
                </p:cNvSpPr>
                <p:nvPr/>
              </p:nvSpPr>
              <p:spPr bwMode="auto">
                <a:xfrm rot="4200091">
                  <a:off x="-241" y="1806"/>
                  <a:ext cx="143" cy="390"/>
                </a:xfrm>
                <a:custGeom>
                  <a:avLst/>
                  <a:gdLst>
                    <a:gd name="T0" fmla="*/ 12 w 207"/>
                    <a:gd name="T1" fmla="*/ 44 h 564"/>
                    <a:gd name="T2" fmla="*/ 6 w 207"/>
                    <a:gd name="T3" fmla="*/ 72 h 564"/>
                    <a:gd name="T4" fmla="*/ 3 w 207"/>
                    <a:gd name="T5" fmla="*/ 99 h 564"/>
                    <a:gd name="T6" fmla="*/ 0 w 207"/>
                    <a:gd name="T7" fmla="*/ 125 h 564"/>
                    <a:gd name="T8" fmla="*/ 0 w 207"/>
                    <a:gd name="T9" fmla="*/ 151 h 564"/>
                    <a:gd name="T10" fmla="*/ 3 w 207"/>
                    <a:gd name="T11" fmla="*/ 180 h 564"/>
                    <a:gd name="T12" fmla="*/ 7 w 207"/>
                    <a:gd name="T13" fmla="*/ 211 h 564"/>
                    <a:gd name="T14" fmla="*/ 16 w 207"/>
                    <a:gd name="T15" fmla="*/ 247 h 564"/>
                    <a:gd name="T16" fmla="*/ 29 w 207"/>
                    <a:gd name="T17" fmla="*/ 287 h 564"/>
                    <a:gd name="T18" fmla="*/ 43 w 207"/>
                    <a:gd name="T19" fmla="*/ 325 h 564"/>
                    <a:gd name="T20" fmla="*/ 61 w 207"/>
                    <a:gd name="T21" fmla="*/ 364 h 564"/>
                    <a:gd name="T22" fmla="*/ 83 w 207"/>
                    <a:gd name="T23" fmla="*/ 406 h 564"/>
                    <a:gd name="T24" fmla="*/ 106 w 207"/>
                    <a:gd name="T25" fmla="*/ 446 h 564"/>
                    <a:gd name="T26" fmla="*/ 132 w 207"/>
                    <a:gd name="T27" fmla="*/ 483 h 564"/>
                    <a:gd name="T28" fmla="*/ 157 w 207"/>
                    <a:gd name="T29" fmla="*/ 516 h 564"/>
                    <a:gd name="T30" fmla="*/ 182 w 207"/>
                    <a:gd name="T31" fmla="*/ 544 h 564"/>
                    <a:gd name="T32" fmla="*/ 207 w 207"/>
                    <a:gd name="T33" fmla="*/ 564 h 564"/>
                    <a:gd name="T34" fmla="*/ 160 w 207"/>
                    <a:gd name="T35" fmla="*/ 501 h 564"/>
                    <a:gd name="T36" fmla="*/ 127 w 207"/>
                    <a:gd name="T37" fmla="*/ 448 h 564"/>
                    <a:gd name="T38" fmla="*/ 103 w 207"/>
                    <a:gd name="T39" fmla="*/ 405 h 564"/>
                    <a:gd name="T40" fmla="*/ 87 w 207"/>
                    <a:gd name="T41" fmla="*/ 368 h 564"/>
                    <a:gd name="T42" fmla="*/ 75 w 207"/>
                    <a:gd name="T43" fmla="*/ 337 h 564"/>
                    <a:gd name="T44" fmla="*/ 68 w 207"/>
                    <a:gd name="T45" fmla="*/ 309 h 564"/>
                    <a:gd name="T46" fmla="*/ 63 w 207"/>
                    <a:gd name="T47" fmla="*/ 285 h 564"/>
                    <a:gd name="T48" fmla="*/ 56 w 207"/>
                    <a:gd name="T49" fmla="*/ 261 h 564"/>
                    <a:gd name="T50" fmla="*/ 44 w 207"/>
                    <a:gd name="T51" fmla="*/ 205 h 564"/>
                    <a:gd name="T52" fmla="*/ 41 w 207"/>
                    <a:gd name="T53" fmla="*/ 140 h 564"/>
                    <a:gd name="T54" fmla="*/ 43 w 207"/>
                    <a:gd name="T55" fmla="*/ 68 h 564"/>
                    <a:gd name="T56" fmla="*/ 50 w 207"/>
                    <a:gd name="T57" fmla="*/ 0 h 564"/>
                    <a:gd name="T58" fmla="*/ 12 w 207"/>
                    <a:gd name="T59" fmla="*/ 4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7" h="564">
                      <a:moveTo>
                        <a:pt x="12" y="44"/>
                      </a:moveTo>
                      <a:lnTo>
                        <a:pt x="6" y="72"/>
                      </a:lnTo>
                      <a:lnTo>
                        <a:pt x="3" y="99"/>
                      </a:lnTo>
                      <a:lnTo>
                        <a:pt x="0" y="125"/>
                      </a:lnTo>
                      <a:lnTo>
                        <a:pt x="0" y="151"/>
                      </a:lnTo>
                      <a:lnTo>
                        <a:pt x="3" y="180"/>
                      </a:lnTo>
                      <a:lnTo>
                        <a:pt x="7" y="211"/>
                      </a:lnTo>
                      <a:lnTo>
                        <a:pt x="16" y="247"/>
                      </a:lnTo>
                      <a:lnTo>
                        <a:pt x="29" y="287"/>
                      </a:lnTo>
                      <a:lnTo>
                        <a:pt x="43" y="325"/>
                      </a:lnTo>
                      <a:lnTo>
                        <a:pt x="61" y="364"/>
                      </a:lnTo>
                      <a:lnTo>
                        <a:pt x="83" y="406"/>
                      </a:lnTo>
                      <a:lnTo>
                        <a:pt x="106" y="446"/>
                      </a:lnTo>
                      <a:lnTo>
                        <a:pt x="132" y="483"/>
                      </a:lnTo>
                      <a:lnTo>
                        <a:pt x="157" y="516"/>
                      </a:lnTo>
                      <a:lnTo>
                        <a:pt x="182" y="544"/>
                      </a:lnTo>
                      <a:lnTo>
                        <a:pt x="207" y="564"/>
                      </a:lnTo>
                      <a:lnTo>
                        <a:pt x="160" y="501"/>
                      </a:lnTo>
                      <a:lnTo>
                        <a:pt x="127" y="448"/>
                      </a:lnTo>
                      <a:lnTo>
                        <a:pt x="103" y="405"/>
                      </a:lnTo>
                      <a:lnTo>
                        <a:pt x="87" y="368"/>
                      </a:lnTo>
                      <a:lnTo>
                        <a:pt x="75" y="337"/>
                      </a:lnTo>
                      <a:lnTo>
                        <a:pt x="68" y="309"/>
                      </a:lnTo>
                      <a:lnTo>
                        <a:pt x="63" y="285"/>
                      </a:lnTo>
                      <a:lnTo>
                        <a:pt x="56" y="261"/>
                      </a:lnTo>
                      <a:lnTo>
                        <a:pt x="44" y="205"/>
                      </a:lnTo>
                      <a:lnTo>
                        <a:pt x="41" y="140"/>
                      </a:lnTo>
                      <a:lnTo>
                        <a:pt x="43" y="68"/>
                      </a:lnTo>
                      <a:lnTo>
                        <a:pt x="50" y="0"/>
                      </a:lnTo>
                      <a:lnTo>
                        <a:pt x="12" y="4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41" name="任意多边形 194576"/>
                <p:cNvSpPr>
                  <a:spLocks noChangeArrowheads="1"/>
                </p:cNvSpPr>
                <p:nvPr/>
              </p:nvSpPr>
              <p:spPr bwMode="auto">
                <a:xfrm rot="4200091">
                  <a:off x="124" y="1760"/>
                  <a:ext cx="33" cy="160"/>
                </a:xfrm>
                <a:custGeom>
                  <a:avLst/>
                  <a:gdLst>
                    <a:gd name="T0" fmla="*/ 0 w 47"/>
                    <a:gd name="T1" fmla="*/ 19 h 232"/>
                    <a:gd name="T2" fmla="*/ 14 w 47"/>
                    <a:gd name="T3" fmla="*/ 55 h 232"/>
                    <a:gd name="T4" fmla="*/ 22 w 47"/>
                    <a:gd name="T5" fmla="*/ 101 h 232"/>
                    <a:gd name="T6" fmla="*/ 24 w 47"/>
                    <a:gd name="T7" fmla="*/ 159 h 232"/>
                    <a:gd name="T8" fmla="*/ 19 w 47"/>
                    <a:gd name="T9" fmla="*/ 232 h 232"/>
                    <a:gd name="T10" fmla="*/ 45 w 47"/>
                    <a:gd name="T11" fmla="*/ 217 h 232"/>
                    <a:gd name="T12" fmla="*/ 47 w 47"/>
                    <a:gd name="T13" fmla="*/ 178 h 232"/>
                    <a:gd name="T14" fmla="*/ 47 w 47"/>
                    <a:gd name="T15" fmla="*/ 140 h 232"/>
                    <a:gd name="T16" fmla="*/ 45 w 47"/>
                    <a:gd name="T17" fmla="*/ 103 h 232"/>
                    <a:gd name="T18" fmla="*/ 41 w 47"/>
                    <a:gd name="T19" fmla="*/ 71 h 232"/>
                    <a:gd name="T20" fmla="*/ 36 w 47"/>
                    <a:gd name="T21" fmla="*/ 52 h 232"/>
                    <a:gd name="T22" fmla="*/ 29 w 47"/>
                    <a:gd name="T23" fmla="*/ 34 h 232"/>
                    <a:gd name="T24" fmla="*/ 22 w 47"/>
                    <a:gd name="T25" fmla="*/ 17 h 232"/>
                    <a:gd name="T26" fmla="*/ 13 w 47"/>
                    <a:gd name="T27" fmla="*/ 0 h 232"/>
                    <a:gd name="T28" fmla="*/ 0 w 47"/>
                    <a:gd name="T29" fmla="*/ 1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232">
                      <a:moveTo>
                        <a:pt x="0" y="19"/>
                      </a:moveTo>
                      <a:lnTo>
                        <a:pt x="14" y="55"/>
                      </a:lnTo>
                      <a:lnTo>
                        <a:pt x="22" y="101"/>
                      </a:lnTo>
                      <a:lnTo>
                        <a:pt x="24" y="159"/>
                      </a:lnTo>
                      <a:lnTo>
                        <a:pt x="19" y="232"/>
                      </a:lnTo>
                      <a:lnTo>
                        <a:pt x="45" y="217"/>
                      </a:lnTo>
                      <a:lnTo>
                        <a:pt x="47" y="178"/>
                      </a:lnTo>
                      <a:lnTo>
                        <a:pt x="47" y="140"/>
                      </a:lnTo>
                      <a:lnTo>
                        <a:pt x="45" y="103"/>
                      </a:lnTo>
                      <a:lnTo>
                        <a:pt x="41" y="71"/>
                      </a:lnTo>
                      <a:lnTo>
                        <a:pt x="36" y="52"/>
                      </a:lnTo>
                      <a:lnTo>
                        <a:pt x="29" y="34"/>
                      </a:lnTo>
                      <a:lnTo>
                        <a:pt x="22" y="17"/>
                      </a:lnTo>
                      <a:lnTo>
                        <a:pt x="13" y="0"/>
                      </a:lnTo>
                      <a:lnTo>
                        <a:pt x="0" y="1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42" name="任意多边形 194577"/>
                <p:cNvSpPr>
                  <a:spLocks noChangeArrowheads="1"/>
                </p:cNvSpPr>
                <p:nvPr/>
              </p:nvSpPr>
              <p:spPr bwMode="auto">
                <a:xfrm rot="4200091">
                  <a:off x="186" y="1723"/>
                  <a:ext cx="60" cy="27"/>
                </a:xfrm>
                <a:custGeom>
                  <a:avLst/>
                  <a:gdLst>
                    <a:gd name="T0" fmla="*/ 87 w 87"/>
                    <a:gd name="T1" fmla="*/ 22 h 40"/>
                    <a:gd name="T2" fmla="*/ 77 w 87"/>
                    <a:gd name="T3" fmla="*/ 17 h 40"/>
                    <a:gd name="T4" fmla="*/ 68 w 87"/>
                    <a:gd name="T5" fmla="*/ 12 h 40"/>
                    <a:gd name="T6" fmla="*/ 58 w 87"/>
                    <a:gd name="T7" fmla="*/ 7 h 40"/>
                    <a:gd name="T8" fmla="*/ 47 w 87"/>
                    <a:gd name="T9" fmla="*/ 5 h 40"/>
                    <a:gd name="T10" fmla="*/ 37 w 87"/>
                    <a:gd name="T11" fmla="*/ 3 h 40"/>
                    <a:gd name="T12" fmla="*/ 26 w 87"/>
                    <a:gd name="T13" fmla="*/ 2 h 40"/>
                    <a:gd name="T14" fmla="*/ 13 w 87"/>
                    <a:gd name="T15" fmla="*/ 0 h 40"/>
                    <a:gd name="T16" fmla="*/ 0 w 87"/>
                    <a:gd name="T17" fmla="*/ 2 h 40"/>
                    <a:gd name="T18" fmla="*/ 6 w 87"/>
                    <a:gd name="T19" fmla="*/ 6 h 40"/>
                    <a:gd name="T20" fmla="*/ 14 w 87"/>
                    <a:gd name="T21" fmla="*/ 10 h 40"/>
                    <a:gd name="T22" fmla="*/ 22 w 87"/>
                    <a:gd name="T23" fmla="*/ 14 h 40"/>
                    <a:gd name="T24" fmla="*/ 33 w 87"/>
                    <a:gd name="T25" fmla="*/ 18 h 40"/>
                    <a:gd name="T26" fmla="*/ 42 w 87"/>
                    <a:gd name="T27" fmla="*/ 22 h 40"/>
                    <a:gd name="T28" fmla="*/ 52 w 87"/>
                    <a:gd name="T29" fmla="*/ 27 h 40"/>
                    <a:gd name="T30" fmla="*/ 64 w 87"/>
                    <a:gd name="T31" fmla="*/ 33 h 40"/>
                    <a:gd name="T32" fmla="*/ 74 w 87"/>
                    <a:gd name="T33" fmla="*/ 40 h 40"/>
                    <a:gd name="T34" fmla="*/ 87 w 87"/>
                    <a:gd name="T35"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40">
                      <a:moveTo>
                        <a:pt x="87" y="22"/>
                      </a:moveTo>
                      <a:lnTo>
                        <a:pt x="77" y="17"/>
                      </a:lnTo>
                      <a:lnTo>
                        <a:pt x="68" y="12"/>
                      </a:lnTo>
                      <a:lnTo>
                        <a:pt x="58" y="7"/>
                      </a:lnTo>
                      <a:lnTo>
                        <a:pt x="47" y="5"/>
                      </a:lnTo>
                      <a:lnTo>
                        <a:pt x="37" y="3"/>
                      </a:lnTo>
                      <a:lnTo>
                        <a:pt x="26" y="2"/>
                      </a:lnTo>
                      <a:lnTo>
                        <a:pt x="13" y="0"/>
                      </a:lnTo>
                      <a:lnTo>
                        <a:pt x="0" y="2"/>
                      </a:lnTo>
                      <a:lnTo>
                        <a:pt x="6" y="6"/>
                      </a:lnTo>
                      <a:lnTo>
                        <a:pt x="14" y="10"/>
                      </a:lnTo>
                      <a:lnTo>
                        <a:pt x="22" y="14"/>
                      </a:lnTo>
                      <a:lnTo>
                        <a:pt x="33" y="18"/>
                      </a:lnTo>
                      <a:lnTo>
                        <a:pt x="42" y="22"/>
                      </a:lnTo>
                      <a:lnTo>
                        <a:pt x="52" y="27"/>
                      </a:lnTo>
                      <a:lnTo>
                        <a:pt x="64" y="33"/>
                      </a:lnTo>
                      <a:lnTo>
                        <a:pt x="74" y="40"/>
                      </a:lnTo>
                      <a:lnTo>
                        <a:pt x="87" y="2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grpSp>
          <p:nvGrpSpPr>
            <p:cNvPr id="2067" name="组合 194578"/>
            <p:cNvGrpSpPr/>
            <p:nvPr/>
          </p:nvGrpSpPr>
          <p:grpSpPr>
            <a:xfrm rot="6248562">
              <a:off x="343" y="3854"/>
              <a:ext cx="392" cy="424"/>
              <a:chOff x="1727" y="866"/>
              <a:chExt cx="129" cy="157"/>
            </a:xfrm>
          </p:grpSpPr>
          <p:sp>
            <p:nvSpPr>
              <p:cNvPr id="1044" name="任意多边形 194579"/>
              <p:cNvSpPr>
                <a:spLocks noChangeArrowheads="1"/>
              </p:cNvSpPr>
              <p:nvPr/>
            </p:nvSpPr>
            <p:spPr bwMode="auto">
              <a:xfrm>
                <a:off x="1727" y="868"/>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45" name="任意多边形 194580"/>
              <p:cNvSpPr>
                <a:spLocks noChangeArrowheads="1"/>
              </p:cNvSpPr>
              <p:nvPr/>
            </p:nvSpPr>
            <p:spPr bwMode="auto">
              <a:xfrm>
                <a:off x="1786" y="896"/>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46" name="任意多边形 194581"/>
              <p:cNvSpPr>
                <a:spLocks noChangeArrowheads="1"/>
              </p:cNvSpPr>
              <p:nvPr/>
            </p:nvSpPr>
            <p:spPr bwMode="auto">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071" name="组合 194582"/>
            <p:cNvGrpSpPr/>
            <p:nvPr/>
          </p:nvGrpSpPr>
          <p:grpSpPr>
            <a:xfrm rot="5003157">
              <a:off x="249" y="1102"/>
              <a:ext cx="412" cy="500"/>
              <a:chOff x="1727" y="866"/>
              <a:chExt cx="129" cy="157"/>
            </a:xfrm>
          </p:grpSpPr>
          <p:sp>
            <p:nvSpPr>
              <p:cNvPr id="1048" name="任意多边形 194583"/>
              <p:cNvSpPr>
                <a:spLocks noChangeArrowheads="1"/>
              </p:cNvSpPr>
              <p:nvPr/>
            </p:nvSpPr>
            <p:spPr bwMode="auto">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49" name="任意多边形 194584"/>
              <p:cNvSpPr>
                <a:spLocks noChangeArrowheads="1"/>
              </p:cNvSpPr>
              <p:nvPr/>
            </p:nvSpPr>
            <p:spPr bwMode="auto">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50" name="任意多边形 194585"/>
              <p:cNvSpPr>
                <a:spLocks noChangeArrowheads="1"/>
              </p:cNvSpPr>
              <p:nvPr/>
            </p:nvSpPr>
            <p:spPr bwMode="auto">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grpSp>
          <p:nvGrpSpPr>
            <p:cNvPr id="2075" name="组合 194586"/>
            <p:cNvGrpSpPr/>
            <p:nvPr/>
          </p:nvGrpSpPr>
          <p:grpSpPr>
            <a:xfrm>
              <a:off x="815" y="0"/>
              <a:ext cx="345" cy="367"/>
              <a:chOff x="1727" y="866"/>
              <a:chExt cx="129" cy="157"/>
            </a:xfrm>
          </p:grpSpPr>
          <p:sp>
            <p:nvSpPr>
              <p:cNvPr id="1052" name="任意多边形 194587"/>
              <p:cNvSpPr>
                <a:spLocks noChangeArrowheads="1"/>
              </p:cNvSpPr>
              <p:nvPr/>
            </p:nvSpPr>
            <p:spPr bwMode="auto">
              <a:xfrm>
                <a:off x="1727" y="866"/>
                <a:ext cx="41" cy="59"/>
              </a:xfrm>
              <a:custGeom>
                <a:avLst/>
                <a:gdLst>
                  <a:gd name="T0" fmla="*/ 83 w 83"/>
                  <a:gd name="T1" fmla="*/ 28 h 117"/>
                  <a:gd name="T2" fmla="*/ 27 w 83"/>
                  <a:gd name="T3" fmla="*/ 0 h 117"/>
                  <a:gd name="T4" fmla="*/ 0 w 83"/>
                  <a:gd name="T5" fmla="*/ 117 h 117"/>
                  <a:gd name="T6" fmla="*/ 83 w 83"/>
                  <a:gd name="T7" fmla="*/ 28 h 117"/>
                </a:gdLst>
                <a:ahLst/>
                <a:cxnLst>
                  <a:cxn ang="0">
                    <a:pos x="T0" y="T1"/>
                  </a:cxn>
                  <a:cxn ang="0">
                    <a:pos x="T2" y="T3"/>
                  </a:cxn>
                  <a:cxn ang="0">
                    <a:pos x="T4" y="T5"/>
                  </a:cxn>
                  <a:cxn ang="0">
                    <a:pos x="T6" y="T7"/>
                  </a:cxn>
                </a:cxnLst>
                <a:rect l="0" t="0" r="r" b="b"/>
                <a:pathLst>
                  <a:path w="83" h="117">
                    <a:moveTo>
                      <a:pt x="83" y="28"/>
                    </a:moveTo>
                    <a:lnTo>
                      <a:pt x="27" y="0"/>
                    </a:lnTo>
                    <a:lnTo>
                      <a:pt x="0" y="117"/>
                    </a:lnTo>
                    <a:lnTo>
                      <a:pt x="83" y="2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53" name="任意多边形 194588"/>
              <p:cNvSpPr>
                <a:spLocks noChangeArrowheads="1"/>
              </p:cNvSpPr>
              <p:nvPr/>
            </p:nvSpPr>
            <p:spPr bwMode="auto">
              <a:xfrm>
                <a:off x="1786" y="894"/>
                <a:ext cx="70" cy="49"/>
              </a:xfrm>
              <a:custGeom>
                <a:avLst/>
                <a:gdLst>
                  <a:gd name="T0" fmla="*/ 0 w 140"/>
                  <a:gd name="T1" fmla="*/ 98 h 98"/>
                  <a:gd name="T2" fmla="*/ 118 w 140"/>
                  <a:gd name="T3" fmla="*/ 0 h 98"/>
                  <a:gd name="T4" fmla="*/ 140 w 140"/>
                  <a:gd name="T5" fmla="*/ 49 h 98"/>
                  <a:gd name="T6" fmla="*/ 0 w 140"/>
                  <a:gd name="T7" fmla="*/ 98 h 98"/>
                </a:gdLst>
                <a:ahLst/>
                <a:cxnLst>
                  <a:cxn ang="0">
                    <a:pos x="T0" y="T1"/>
                  </a:cxn>
                  <a:cxn ang="0">
                    <a:pos x="T2" y="T3"/>
                  </a:cxn>
                  <a:cxn ang="0">
                    <a:pos x="T4" y="T5"/>
                  </a:cxn>
                  <a:cxn ang="0">
                    <a:pos x="T6" y="T7"/>
                  </a:cxn>
                </a:cxnLst>
                <a:rect l="0" t="0" r="r" b="b"/>
                <a:pathLst>
                  <a:path w="140" h="98">
                    <a:moveTo>
                      <a:pt x="0" y="98"/>
                    </a:moveTo>
                    <a:lnTo>
                      <a:pt x="118" y="0"/>
                    </a:lnTo>
                    <a:lnTo>
                      <a:pt x="140" y="49"/>
                    </a:lnTo>
                    <a:lnTo>
                      <a:pt x="0" y="98"/>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54" name="任意多边形 194589"/>
              <p:cNvSpPr>
                <a:spLocks noChangeArrowheads="1"/>
              </p:cNvSpPr>
              <p:nvPr/>
            </p:nvSpPr>
            <p:spPr bwMode="auto">
              <a:xfrm>
                <a:off x="1772" y="998"/>
                <a:ext cx="73" cy="25"/>
              </a:xfrm>
              <a:custGeom>
                <a:avLst/>
                <a:gdLst>
                  <a:gd name="T0" fmla="*/ 0 w 145"/>
                  <a:gd name="T1" fmla="*/ 7 h 49"/>
                  <a:gd name="T2" fmla="*/ 145 w 145"/>
                  <a:gd name="T3" fmla="*/ 0 h 49"/>
                  <a:gd name="T4" fmla="*/ 131 w 145"/>
                  <a:gd name="T5" fmla="*/ 49 h 49"/>
                  <a:gd name="T6" fmla="*/ 0 w 145"/>
                  <a:gd name="T7" fmla="*/ 7 h 49"/>
                </a:gdLst>
                <a:ahLst/>
                <a:cxnLst>
                  <a:cxn ang="0">
                    <a:pos x="T0" y="T1"/>
                  </a:cxn>
                  <a:cxn ang="0">
                    <a:pos x="T2" y="T3"/>
                  </a:cxn>
                  <a:cxn ang="0">
                    <a:pos x="T4" y="T5"/>
                  </a:cxn>
                  <a:cxn ang="0">
                    <a:pos x="T6" y="T7"/>
                  </a:cxn>
                </a:cxnLst>
                <a:rect l="0" t="0" r="r" b="b"/>
                <a:pathLst>
                  <a:path w="145" h="49">
                    <a:moveTo>
                      <a:pt x="0" y="7"/>
                    </a:moveTo>
                    <a:lnTo>
                      <a:pt x="145" y="0"/>
                    </a:lnTo>
                    <a:lnTo>
                      <a:pt x="131" y="49"/>
                    </a:lnTo>
                    <a:lnTo>
                      <a:pt x="0" y="7"/>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1055" name="任意多边形 194590"/>
            <p:cNvSpPr>
              <a:spLocks noChangeArrowheads="1"/>
            </p:cNvSpPr>
            <p:nvPr/>
          </p:nvSpPr>
          <p:spPr bwMode="auto">
            <a:xfrm>
              <a:off x="87" y="94"/>
              <a:ext cx="699" cy="756"/>
            </a:xfrm>
            <a:custGeom>
              <a:avLst/>
              <a:gdLst>
                <a:gd name="T0" fmla="*/ 1 w 699"/>
                <a:gd name="T1" fmla="*/ 392 h 756"/>
                <a:gd name="T2" fmla="*/ 3 w 699"/>
                <a:gd name="T3" fmla="*/ 252 h 756"/>
                <a:gd name="T4" fmla="*/ 21 w 699"/>
                <a:gd name="T5" fmla="*/ 210 h 756"/>
                <a:gd name="T6" fmla="*/ 29 w 699"/>
                <a:gd name="T7" fmla="*/ 182 h 756"/>
                <a:gd name="T8" fmla="*/ 39 w 699"/>
                <a:gd name="T9" fmla="*/ 154 h 756"/>
                <a:gd name="T10" fmla="*/ 51 w 699"/>
                <a:gd name="T11" fmla="*/ 138 h 756"/>
                <a:gd name="T12" fmla="*/ 111 w 699"/>
                <a:gd name="T13" fmla="*/ 74 h 756"/>
                <a:gd name="T14" fmla="*/ 169 w 699"/>
                <a:gd name="T15" fmla="*/ 30 h 756"/>
                <a:gd name="T16" fmla="*/ 225 w 699"/>
                <a:gd name="T17" fmla="*/ 10 h 756"/>
                <a:gd name="T18" fmla="*/ 249 w 699"/>
                <a:gd name="T19" fmla="*/ 4 h 756"/>
                <a:gd name="T20" fmla="*/ 265 w 699"/>
                <a:gd name="T21" fmla="*/ 0 h 756"/>
                <a:gd name="T22" fmla="*/ 357 w 699"/>
                <a:gd name="T23" fmla="*/ 2 h 756"/>
                <a:gd name="T24" fmla="*/ 385 w 699"/>
                <a:gd name="T25" fmla="*/ 6 h 756"/>
                <a:gd name="T26" fmla="*/ 489 w 699"/>
                <a:gd name="T27" fmla="*/ 40 h 756"/>
                <a:gd name="T28" fmla="*/ 619 w 699"/>
                <a:gd name="T29" fmla="*/ 128 h 756"/>
                <a:gd name="T30" fmla="*/ 653 w 699"/>
                <a:gd name="T31" fmla="*/ 178 h 756"/>
                <a:gd name="T32" fmla="*/ 693 w 699"/>
                <a:gd name="T33" fmla="*/ 322 h 756"/>
                <a:gd name="T34" fmla="*/ 687 w 699"/>
                <a:gd name="T35" fmla="*/ 434 h 756"/>
                <a:gd name="T36" fmla="*/ 665 w 699"/>
                <a:gd name="T37" fmla="*/ 538 h 756"/>
                <a:gd name="T38" fmla="*/ 639 w 699"/>
                <a:gd name="T39" fmla="*/ 564 h 756"/>
                <a:gd name="T40" fmla="*/ 631 w 699"/>
                <a:gd name="T41" fmla="*/ 580 h 756"/>
                <a:gd name="T42" fmla="*/ 607 w 699"/>
                <a:gd name="T43" fmla="*/ 588 h 756"/>
                <a:gd name="T44" fmla="*/ 473 w 699"/>
                <a:gd name="T45" fmla="*/ 664 h 756"/>
                <a:gd name="T46" fmla="*/ 449 w 699"/>
                <a:gd name="T47" fmla="*/ 678 h 756"/>
                <a:gd name="T48" fmla="*/ 405 w 699"/>
                <a:gd name="T49" fmla="*/ 684 h 756"/>
                <a:gd name="T50" fmla="*/ 375 w 699"/>
                <a:gd name="T51" fmla="*/ 690 h 756"/>
                <a:gd name="T52" fmla="*/ 267 w 699"/>
                <a:gd name="T53" fmla="*/ 684 h 756"/>
                <a:gd name="T54" fmla="*/ 259 w 699"/>
                <a:gd name="T55" fmla="*/ 722 h 756"/>
                <a:gd name="T56" fmla="*/ 241 w 699"/>
                <a:gd name="T57" fmla="*/ 756 h 756"/>
                <a:gd name="T58" fmla="*/ 185 w 699"/>
                <a:gd name="T59" fmla="*/ 728 h 756"/>
                <a:gd name="T60" fmla="*/ 163 w 699"/>
                <a:gd name="T61" fmla="*/ 720 h 756"/>
                <a:gd name="T62" fmla="*/ 151 w 699"/>
                <a:gd name="T63" fmla="*/ 716 h 756"/>
                <a:gd name="T64" fmla="*/ 195 w 699"/>
                <a:gd name="T65" fmla="*/ 674 h 756"/>
                <a:gd name="T66" fmla="*/ 211 w 699"/>
                <a:gd name="T67" fmla="*/ 644 h 756"/>
                <a:gd name="T68" fmla="*/ 209 w 699"/>
                <a:gd name="T69" fmla="*/ 626 h 756"/>
                <a:gd name="T70" fmla="*/ 195 w 699"/>
                <a:gd name="T71" fmla="*/ 620 h 756"/>
                <a:gd name="T72" fmla="*/ 165 w 699"/>
                <a:gd name="T73" fmla="*/ 596 h 756"/>
                <a:gd name="T74" fmla="*/ 99 w 699"/>
                <a:gd name="T75" fmla="*/ 534 h 756"/>
                <a:gd name="T76" fmla="*/ 61 w 699"/>
                <a:gd name="T77" fmla="*/ 506 h 756"/>
                <a:gd name="T78" fmla="*/ 23 w 699"/>
                <a:gd name="T79" fmla="*/ 470 h 756"/>
                <a:gd name="T80" fmla="*/ 7 w 699"/>
                <a:gd name="T81" fmla="*/ 434 h 756"/>
                <a:gd name="T82" fmla="*/ 5 w 699"/>
                <a:gd name="T83" fmla="*/ 396 h 756"/>
                <a:gd name="T84" fmla="*/ 1 w 699"/>
                <a:gd name="T85" fmla="*/ 392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9" h="756">
                  <a:moveTo>
                    <a:pt x="1" y="392"/>
                  </a:moveTo>
                  <a:cubicBezTo>
                    <a:pt x="2" y="345"/>
                    <a:pt x="2" y="299"/>
                    <a:pt x="3" y="252"/>
                  </a:cubicBezTo>
                  <a:cubicBezTo>
                    <a:pt x="3" y="238"/>
                    <a:pt x="16" y="224"/>
                    <a:pt x="21" y="210"/>
                  </a:cubicBezTo>
                  <a:cubicBezTo>
                    <a:pt x="24" y="202"/>
                    <a:pt x="29" y="182"/>
                    <a:pt x="29" y="182"/>
                  </a:cubicBezTo>
                  <a:cubicBezTo>
                    <a:pt x="32" y="173"/>
                    <a:pt x="34" y="163"/>
                    <a:pt x="39" y="154"/>
                  </a:cubicBezTo>
                  <a:cubicBezTo>
                    <a:pt x="42" y="148"/>
                    <a:pt x="51" y="138"/>
                    <a:pt x="51" y="138"/>
                  </a:cubicBezTo>
                  <a:cubicBezTo>
                    <a:pt x="58" y="116"/>
                    <a:pt x="88" y="82"/>
                    <a:pt x="111" y="74"/>
                  </a:cubicBezTo>
                  <a:cubicBezTo>
                    <a:pt x="128" y="61"/>
                    <a:pt x="149" y="37"/>
                    <a:pt x="169" y="30"/>
                  </a:cubicBezTo>
                  <a:cubicBezTo>
                    <a:pt x="182" y="17"/>
                    <a:pt x="207" y="15"/>
                    <a:pt x="225" y="10"/>
                  </a:cubicBezTo>
                  <a:cubicBezTo>
                    <a:pt x="233" y="8"/>
                    <a:pt x="241" y="6"/>
                    <a:pt x="249" y="4"/>
                  </a:cubicBezTo>
                  <a:cubicBezTo>
                    <a:pt x="254" y="3"/>
                    <a:pt x="265" y="0"/>
                    <a:pt x="265" y="0"/>
                  </a:cubicBezTo>
                  <a:cubicBezTo>
                    <a:pt x="296" y="1"/>
                    <a:pt x="326" y="0"/>
                    <a:pt x="357" y="2"/>
                  </a:cubicBezTo>
                  <a:cubicBezTo>
                    <a:pt x="366" y="2"/>
                    <a:pt x="385" y="6"/>
                    <a:pt x="385" y="6"/>
                  </a:cubicBezTo>
                  <a:cubicBezTo>
                    <a:pt x="417" y="17"/>
                    <a:pt x="463" y="14"/>
                    <a:pt x="489" y="40"/>
                  </a:cubicBezTo>
                  <a:cubicBezTo>
                    <a:pt x="528" y="60"/>
                    <a:pt x="592" y="105"/>
                    <a:pt x="619" y="128"/>
                  </a:cubicBezTo>
                  <a:cubicBezTo>
                    <a:pt x="635" y="134"/>
                    <a:pt x="643" y="164"/>
                    <a:pt x="653" y="178"/>
                  </a:cubicBezTo>
                  <a:cubicBezTo>
                    <a:pt x="667" y="234"/>
                    <a:pt x="687" y="265"/>
                    <a:pt x="693" y="322"/>
                  </a:cubicBezTo>
                  <a:cubicBezTo>
                    <a:pt x="699" y="365"/>
                    <a:pt x="692" y="398"/>
                    <a:pt x="687" y="434"/>
                  </a:cubicBezTo>
                  <a:cubicBezTo>
                    <a:pt x="686" y="469"/>
                    <a:pt x="691" y="510"/>
                    <a:pt x="665" y="538"/>
                  </a:cubicBezTo>
                  <a:cubicBezTo>
                    <a:pt x="657" y="547"/>
                    <a:pt x="644" y="553"/>
                    <a:pt x="639" y="564"/>
                  </a:cubicBezTo>
                  <a:cubicBezTo>
                    <a:pt x="636" y="569"/>
                    <a:pt x="636" y="576"/>
                    <a:pt x="631" y="580"/>
                  </a:cubicBezTo>
                  <a:cubicBezTo>
                    <a:pt x="624" y="585"/>
                    <a:pt x="607" y="588"/>
                    <a:pt x="607" y="588"/>
                  </a:cubicBezTo>
                  <a:cubicBezTo>
                    <a:pt x="581" y="602"/>
                    <a:pt x="499" y="649"/>
                    <a:pt x="473" y="664"/>
                  </a:cubicBezTo>
                  <a:cubicBezTo>
                    <a:pt x="465" y="666"/>
                    <a:pt x="449" y="678"/>
                    <a:pt x="449" y="678"/>
                  </a:cubicBezTo>
                  <a:cubicBezTo>
                    <a:pt x="438" y="685"/>
                    <a:pt x="417" y="679"/>
                    <a:pt x="405" y="684"/>
                  </a:cubicBezTo>
                  <a:cubicBezTo>
                    <a:pt x="396" y="687"/>
                    <a:pt x="385" y="688"/>
                    <a:pt x="375" y="690"/>
                  </a:cubicBezTo>
                  <a:cubicBezTo>
                    <a:pt x="328" y="689"/>
                    <a:pt x="307" y="687"/>
                    <a:pt x="267" y="684"/>
                  </a:cubicBezTo>
                  <a:cubicBezTo>
                    <a:pt x="249" y="690"/>
                    <a:pt x="264" y="683"/>
                    <a:pt x="259" y="722"/>
                  </a:cubicBezTo>
                  <a:cubicBezTo>
                    <a:pt x="258" y="733"/>
                    <a:pt x="250" y="750"/>
                    <a:pt x="241" y="756"/>
                  </a:cubicBezTo>
                  <a:cubicBezTo>
                    <a:pt x="218" y="752"/>
                    <a:pt x="207" y="735"/>
                    <a:pt x="185" y="728"/>
                  </a:cubicBezTo>
                  <a:cubicBezTo>
                    <a:pt x="176" y="725"/>
                    <a:pt x="171" y="724"/>
                    <a:pt x="163" y="720"/>
                  </a:cubicBezTo>
                  <a:cubicBezTo>
                    <a:pt x="159" y="718"/>
                    <a:pt x="151" y="716"/>
                    <a:pt x="151" y="716"/>
                  </a:cubicBezTo>
                  <a:cubicBezTo>
                    <a:pt x="157" y="695"/>
                    <a:pt x="180" y="689"/>
                    <a:pt x="195" y="674"/>
                  </a:cubicBezTo>
                  <a:cubicBezTo>
                    <a:pt x="198" y="665"/>
                    <a:pt x="205" y="652"/>
                    <a:pt x="211" y="644"/>
                  </a:cubicBezTo>
                  <a:cubicBezTo>
                    <a:pt x="210" y="638"/>
                    <a:pt x="212" y="631"/>
                    <a:pt x="209" y="626"/>
                  </a:cubicBezTo>
                  <a:cubicBezTo>
                    <a:pt x="207" y="621"/>
                    <a:pt x="199" y="623"/>
                    <a:pt x="195" y="620"/>
                  </a:cubicBezTo>
                  <a:cubicBezTo>
                    <a:pt x="185" y="612"/>
                    <a:pt x="173" y="606"/>
                    <a:pt x="165" y="596"/>
                  </a:cubicBezTo>
                  <a:cubicBezTo>
                    <a:pt x="146" y="573"/>
                    <a:pt x="123" y="552"/>
                    <a:pt x="99" y="534"/>
                  </a:cubicBezTo>
                  <a:cubicBezTo>
                    <a:pt x="87" y="525"/>
                    <a:pt x="72" y="517"/>
                    <a:pt x="61" y="506"/>
                  </a:cubicBezTo>
                  <a:cubicBezTo>
                    <a:pt x="49" y="494"/>
                    <a:pt x="37" y="480"/>
                    <a:pt x="23" y="470"/>
                  </a:cubicBezTo>
                  <a:cubicBezTo>
                    <a:pt x="13" y="456"/>
                    <a:pt x="10" y="451"/>
                    <a:pt x="7" y="434"/>
                  </a:cubicBezTo>
                  <a:cubicBezTo>
                    <a:pt x="6" y="421"/>
                    <a:pt x="7" y="408"/>
                    <a:pt x="5" y="396"/>
                  </a:cubicBezTo>
                  <a:cubicBezTo>
                    <a:pt x="5" y="394"/>
                    <a:pt x="0" y="391"/>
                    <a:pt x="1" y="392"/>
                  </a:cubicBez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56" name="任意多边形 194591"/>
            <p:cNvSpPr>
              <a:spLocks noChangeArrowheads="1"/>
            </p:cNvSpPr>
            <p:nvPr/>
          </p:nvSpPr>
          <p:spPr bwMode="auto">
            <a:xfrm rot="828663">
              <a:off x="242" y="3404"/>
              <a:ext cx="132" cy="167"/>
            </a:xfrm>
            <a:custGeom>
              <a:avLst/>
              <a:gdLst>
                <a:gd name="T0" fmla="*/ 0 w 109"/>
                <a:gd name="T1" fmla="*/ 0 h 156"/>
                <a:gd name="T2" fmla="*/ 5 w 109"/>
                <a:gd name="T3" fmla="*/ 1 h 156"/>
                <a:gd name="T4" fmla="*/ 18 w 109"/>
                <a:gd name="T5" fmla="*/ 5 h 156"/>
                <a:gd name="T6" fmla="*/ 37 w 109"/>
                <a:gd name="T7" fmla="*/ 12 h 156"/>
                <a:gd name="T8" fmla="*/ 58 w 109"/>
                <a:gd name="T9" fmla="*/ 24 h 156"/>
                <a:gd name="T10" fmla="*/ 78 w 109"/>
                <a:gd name="T11" fmla="*/ 44 h 156"/>
                <a:gd name="T12" fmla="*/ 96 w 109"/>
                <a:gd name="T13" fmla="*/ 71 h 156"/>
                <a:gd name="T14" fmla="*/ 107 w 109"/>
                <a:gd name="T15" fmla="*/ 108 h 156"/>
                <a:gd name="T16" fmla="*/ 109 w 109"/>
                <a:gd name="T17" fmla="*/ 156 h 156"/>
                <a:gd name="T18" fmla="*/ 105 w 109"/>
                <a:gd name="T19" fmla="*/ 156 h 156"/>
                <a:gd name="T20" fmla="*/ 99 w 109"/>
                <a:gd name="T21" fmla="*/ 156 h 156"/>
                <a:gd name="T22" fmla="*/ 93 w 109"/>
                <a:gd name="T23" fmla="*/ 156 h 156"/>
                <a:gd name="T24" fmla="*/ 87 w 109"/>
                <a:gd name="T25" fmla="*/ 154 h 156"/>
                <a:gd name="T26" fmla="*/ 81 w 109"/>
                <a:gd name="T27" fmla="*/ 153 h 156"/>
                <a:gd name="T28" fmla="*/ 74 w 109"/>
                <a:gd name="T29" fmla="*/ 150 h 156"/>
                <a:gd name="T30" fmla="*/ 66 w 109"/>
                <a:gd name="T31" fmla="*/ 145 h 156"/>
                <a:gd name="T32" fmla="*/ 58 w 109"/>
                <a:gd name="T33" fmla="*/ 139 h 156"/>
                <a:gd name="T34" fmla="*/ 53 w 109"/>
                <a:gd name="T35" fmla="*/ 126 h 156"/>
                <a:gd name="T36" fmla="*/ 53 w 109"/>
                <a:gd name="T37" fmla="*/ 111 h 156"/>
                <a:gd name="T38" fmla="*/ 56 w 109"/>
                <a:gd name="T39" fmla="*/ 96 h 156"/>
                <a:gd name="T40" fmla="*/ 59 w 109"/>
                <a:gd name="T41" fmla="*/ 80 h 156"/>
                <a:gd name="T42" fmla="*/ 56 w 109"/>
                <a:gd name="T43" fmla="*/ 62 h 156"/>
                <a:gd name="T44" fmla="*/ 48 w 109"/>
                <a:gd name="T45" fmla="*/ 43 h 156"/>
                <a:gd name="T46" fmla="*/ 31 w 109"/>
                <a:gd name="T47" fmla="*/ 23 h 156"/>
                <a:gd name="T48" fmla="*/ 0 w 109"/>
                <a:gd name="T4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57" name="任意多边形 194592"/>
            <p:cNvSpPr>
              <a:spLocks noChangeArrowheads="1"/>
            </p:cNvSpPr>
            <p:nvPr/>
          </p:nvSpPr>
          <p:spPr bwMode="auto">
            <a:xfrm rot="828663">
              <a:off x="266" y="3592"/>
              <a:ext cx="66" cy="43"/>
            </a:xfrm>
            <a:custGeom>
              <a:avLst/>
              <a:gdLst>
                <a:gd name="T0" fmla="*/ 0 w 54"/>
                <a:gd name="T1" fmla="*/ 0 h 40"/>
                <a:gd name="T2" fmla="*/ 1 w 54"/>
                <a:gd name="T3" fmla="*/ 1 h 40"/>
                <a:gd name="T4" fmla="*/ 6 w 54"/>
                <a:gd name="T5" fmla="*/ 3 h 40"/>
                <a:gd name="T6" fmla="*/ 13 w 54"/>
                <a:gd name="T7" fmla="*/ 8 h 40"/>
                <a:gd name="T8" fmla="*/ 21 w 54"/>
                <a:gd name="T9" fmla="*/ 12 h 40"/>
                <a:gd name="T10" fmla="*/ 29 w 54"/>
                <a:gd name="T11" fmla="*/ 15 h 40"/>
                <a:gd name="T12" fmla="*/ 38 w 54"/>
                <a:gd name="T13" fmla="*/ 17 h 40"/>
                <a:gd name="T14" fmla="*/ 46 w 54"/>
                <a:gd name="T15" fmla="*/ 18 h 40"/>
                <a:gd name="T16" fmla="*/ 54 w 54"/>
                <a:gd name="T17" fmla="*/ 16 h 40"/>
                <a:gd name="T18" fmla="*/ 53 w 54"/>
                <a:gd name="T19" fmla="*/ 25 h 40"/>
                <a:gd name="T20" fmla="*/ 50 w 54"/>
                <a:gd name="T21" fmla="*/ 33 h 40"/>
                <a:gd name="T22" fmla="*/ 44 w 54"/>
                <a:gd name="T23" fmla="*/ 38 h 40"/>
                <a:gd name="T24" fmla="*/ 37 w 54"/>
                <a:gd name="T25" fmla="*/ 40 h 40"/>
                <a:gd name="T26" fmla="*/ 28 w 54"/>
                <a:gd name="T27" fmla="*/ 39 h 40"/>
                <a:gd name="T28" fmla="*/ 19 w 54"/>
                <a:gd name="T29" fmla="*/ 32 h 40"/>
                <a:gd name="T30" fmla="*/ 10 w 54"/>
                <a:gd name="T31" fmla="*/ 20 h 40"/>
                <a:gd name="T32" fmla="*/ 0 w 54"/>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58" name="任意多边形 194593"/>
            <p:cNvSpPr>
              <a:spLocks noChangeArrowheads="1"/>
            </p:cNvSpPr>
            <p:nvPr/>
          </p:nvSpPr>
          <p:spPr bwMode="auto">
            <a:xfrm>
              <a:off x="11" y="4110"/>
              <a:ext cx="118" cy="209"/>
            </a:xfrm>
            <a:custGeom>
              <a:avLst/>
              <a:gdLst>
                <a:gd name="T0" fmla="*/ 0 w 118"/>
                <a:gd name="T1" fmla="*/ 0 h 209"/>
                <a:gd name="T2" fmla="*/ 6 w 118"/>
                <a:gd name="T3" fmla="*/ 8 h 209"/>
                <a:gd name="T4" fmla="*/ 15 w 118"/>
                <a:gd name="T5" fmla="*/ 19 h 209"/>
                <a:gd name="T6" fmla="*/ 26 w 118"/>
                <a:gd name="T7" fmla="*/ 33 h 209"/>
                <a:gd name="T8" fmla="*/ 38 w 118"/>
                <a:gd name="T9" fmla="*/ 51 h 209"/>
                <a:gd name="T10" fmla="*/ 54 w 118"/>
                <a:gd name="T11" fmla="*/ 72 h 209"/>
                <a:gd name="T12" fmla="*/ 67 w 118"/>
                <a:gd name="T13" fmla="*/ 94 h 209"/>
                <a:gd name="T14" fmla="*/ 79 w 118"/>
                <a:gd name="T15" fmla="*/ 119 h 209"/>
                <a:gd name="T16" fmla="*/ 87 w 118"/>
                <a:gd name="T17" fmla="*/ 146 h 209"/>
                <a:gd name="T18" fmla="*/ 94 w 118"/>
                <a:gd name="T19" fmla="*/ 175 h 209"/>
                <a:gd name="T20" fmla="*/ 91 w 118"/>
                <a:gd name="T21" fmla="*/ 209 h 209"/>
                <a:gd name="T22" fmla="*/ 118 w 118"/>
                <a:gd name="T23" fmla="*/ 209 h 209"/>
                <a:gd name="T24" fmla="*/ 117 w 118"/>
                <a:gd name="T25" fmla="*/ 177 h 209"/>
                <a:gd name="T26" fmla="*/ 104 w 118"/>
                <a:gd name="T27" fmla="*/ 119 h 209"/>
                <a:gd name="T28" fmla="*/ 82 w 118"/>
                <a:gd name="T29" fmla="*/ 69 h 209"/>
                <a:gd name="T30" fmla="*/ 47 w 118"/>
                <a:gd name="T31" fmla="*/ 27 h 209"/>
                <a:gd name="T32" fmla="*/ 0 w 118"/>
                <a:gd name="T33"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 h="209">
                  <a:moveTo>
                    <a:pt x="0" y="0"/>
                  </a:moveTo>
                  <a:lnTo>
                    <a:pt x="6" y="8"/>
                  </a:lnTo>
                  <a:lnTo>
                    <a:pt x="15" y="19"/>
                  </a:lnTo>
                  <a:lnTo>
                    <a:pt x="26" y="33"/>
                  </a:lnTo>
                  <a:lnTo>
                    <a:pt x="38" y="51"/>
                  </a:lnTo>
                  <a:lnTo>
                    <a:pt x="54" y="72"/>
                  </a:lnTo>
                  <a:lnTo>
                    <a:pt x="67" y="94"/>
                  </a:lnTo>
                  <a:lnTo>
                    <a:pt x="79" y="119"/>
                  </a:lnTo>
                  <a:lnTo>
                    <a:pt x="87" y="146"/>
                  </a:lnTo>
                  <a:lnTo>
                    <a:pt x="94" y="175"/>
                  </a:lnTo>
                  <a:lnTo>
                    <a:pt x="91" y="209"/>
                  </a:lnTo>
                  <a:lnTo>
                    <a:pt x="118" y="209"/>
                  </a:lnTo>
                  <a:lnTo>
                    <a:pt x="117" y="177"/>
                  </a:lnTo>
                  <a:lnTo>
                    <a:pt x="104" y="119"/>
                  </a:lnTo>
                  <a:lnTo>
                    <a:pt x="82" y="69"/>
                  </a:lnTo>
                  <a:lnTo>
                    <a:pt x="47" y="27"/>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59" name="任意多边形 194594"/>
            <p:cNvSpPr>
              <a:spLocks noChangeArrowheads="1"/>
            </p:cNvSpPr>
            <p:nvPr/>
          </p:nvSpPr>
          <p:spPr bwMode="auto">
            <a:xfrm>
              <a:off x="0" y="3968"/>
              <a:ext cx="130" cy="128"/>
            </a:xfrm>
            <a:custGeom>
              <a:avLst/>
              <a:gdLst>
                <a:gd name="T0" fmla="*/ 103 w 130"/>
                <a:gd name="T1" fmla="*/ 0 h 128"/>
                <a:gd name="T2" fmla="*/ 130 w 130"/>
                <a:gd name="T3" fmla="*/ 128 h 128"/>
                <a:gd name="T4" fmla="*/ 125 w 130"/>
                <a:gd name="T5" fmla="*/ 126 h 128"/>
                <a:gd name="T6" fmla="*/ 111 w 130"/>
                <a:gd name="T7" fmla="*/ 121 h 128"/>
                <a:gd name="T8" fmla="*/ 92 w 130"/>
                <a:gd name="T9" fmla="*/ 111 h 128"/>
                <a:gd name="T10" fmla="*/ 68 w 130"/>
                <a:gd name="T11" fmla="*/ 103 h 128"/>
                <a:gd name="T12" fmla="*/ 41 w 130"/>
                <a:gd name="T13" fmla="*/ 94 h 128"/>
                <a:gd name="T14" fmla="*/ 19 w 130"/>
                <a:gd name="T15" fmla="*/ 90 h 128"/>
                <a:gd name="T16" fmla="*/ 0 w 130"/>
                <a:gd name="T17" fmla="*/ 93 h 128"/>
                <a:gd name="T18" fmla="*/ 0 w 130"/>
                <a:gd name="T19" fmla="*/ 72 h 128"/>
                <a:gd name="T20" fmla="*/ 12 w 130"/>
                <a:gd name="T21" fmla="*/ 70 h 128"/>
                <a:gd name="T22" fmla="*/ 24 w 130"/>
                <a:gd name="T23" fmla="*/ 66 h 128"/>
                <a:gd name="T24" fmla="*/ 38 w 130"/>
                <a:gd name="T25" fmla="*/ 66 h 128"/>
                <a:gd name="T26" fmla="*/ 51 w 130"/>
                <a:gd name="T27" fmla="*/ 67 h 128"/>
                <a:gd name="T28" fmla="*/ 65 w 130"/>
                <a:gd name="T29" fmla="*/ 70 h 128"/>
                <a:gd name="T30" fmla="*/ 78 w 130"/>
                <a:gd name="T31" fmla="*/ 78 h 128"/>
                <a:gd name="T32" fmla="*/ 81 w 130"/>
                <a:gd name="T33" fmla="*/ 74 h 128"/>
                <a:gd name="T34" fmla="*/ 81 w 130"/>
                <a:gd name="T35" fmla="*/ 58 h 128"/>
                <a:gd name="T36" fmla="*/ 82 w 130"/>
                <a:gd name="T37" fmla="*/ 37 h 128"/>
                <a:gd name="T38" fmla="*/ 82 w 130"/>
                <a:gd name="T39" fmla="*/ 29 h 128"/>
                <a:gd name="T40" fmla="*/ 80 w 130"/>
                <a:gd name="T41" fmla="*/ 29 h 128"/>
                <a:gd name="T42" fmla="*/ 77 w 130"/>
                <a:gd name="T43" fmla="*/ 27 h 128"/>
                <a:gd name="T44" fmla="*/ 76 w 130"/>
                <a:gd name="T45" fmla="*/ 22 h 128"/>
                <a:gd name="T46" fmla="*/ 75 w 130"/>
                <a:gd name="T47" fmla="*/ 19 h 128"/>
                <a:gd name="T48" fmla="*/ 76 w 130"/>
                <a:gd name="T49" fmla="*/ 15 h 128"/>
                <a:gd name="T50" fmla="*/ 79 w 130"/>
                <a:gd name="T51" fmla="*/ 10 h 128"/>
                <a:gd name="T52" fmla="*/ 89 w 130"/>
                <a:gd name="T53" fmla="*/ 6 h 128"/>
                <a:gd name="T54" fmla="*/ 103 w 130"/>
                <a:gd name="T5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0" h="128">
                  <a:moveTo>
                    <a:pt x="103" y="0"/>
                  </a:moveTo>
                  <a:lnTo>
                    <a:pt x="130" y="128"/>
                  </a:lnTo>
                  <a:lnTo>
                    <a:pt x="125" y="126"/>
                  </a:lnTo>
                  <a:lnTo>
                    <a:pt x="111" y="121"/>
                  </a:lnTo>
                  <a:lnTo>
                    <a:pt x="92" y="111"/>
                  </a:lnTo>
                  <a:lnTo>
                    <a:pt x="68" y="103"/>
                  </a:lnTo>
                  <a:lnTo>
                    <a:pt x="41" y="94"/>
                  </a:lnTo>
                  <a:lnTo>
                    <a:pt x="19" y="90"/>
                  </a:lnTo>
                  <a:lnTo>
                    <a:pt x="0" y="93"/>
                  </a:lnTo>
                  <a:lnTo>
                    <a:pt x="0" y="72"/>
                  </a:lnTo>
                  <a:lnTo>
                    <a:pt x="12" y="70"/>
                  </a:lnTo>
                  <a:lnTo>
                    <a:pt x="24" y="66"/>
                  </a:lnTo>
                  <a:lnTo>
                    <a:pt x="38" y="66"/>
                  </a:lnTo>
                  <a:lnTo>
                    <a:pt x="51" y="67"/>
                  </a:lnTo>
                  <a:lnTo>
                    <a:pt x="65" y="70"/>
                  </a:lnTo>
                  <a:lnTo>
                    <a:pt x="78" y="78"/>
                  </a:lnTo>
                  <a:lnTo>
                    <a:pt x="81" y="74"/>
                  </a:lnTo>
                  <a:lnTo>
                    <a:pt x="81" y="58"/>
                  </a:lnTo>
                  <a:lnTo>
                    <a:pt x="82" y="37"/>
                  </a:lnTo>
                  <a:lnTo>
                    <a:pt x="82" y="29"/>
                  </a:lnTo>
                  <a:lnTo>
                    <a:pt x="80" y="29"/>
                  </a:lnTo>
                  <a:lnTo>
                    <a:pt x="77" y="27"/>
                  </a:lnTo>
                  <a:lnTo>
                    <a:pt x="76" y="22"/>
                  </a:lnTo>
                  <a:lnTo>
                    <a:pt x="75" y="19"/>
                  </a:lnTo>
                  <a:lnTo>
                    <a:pt x="76" y="15"/>
                  </a:lnTo>
                  <a:lnTo>
                    <a:pt x="79" y="10"/>
                  </a:lnTo>
                  <a:lnTo>
                    <a:pt x="89" y="6"/>
                  </a:lnTo>
                  <a:lnTo>
                    <a:pt x="103"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60" name="任意多边形 194595"/>
            <p:cNvSpPr>
              <a:spLocks noChangeArrowheads="1"/>
            </p:cNvSpPr>
            <p:nvPr/>
          </p:nvSpPr>
          <p:spPr bwMode="auto">
            <a:xfrm>
              <a:off x="0" y="3949"/>
              <a:ext cx="47" cy="86"/>
            </a:xfrm>
            <a:custGeom>
              <a:avLst/>
              <a:gdLst>
                <a:gd name="T0" fmla="*/ 37 w 47"/>
                <a:gd name="T1" fmla="*/ 0 h 86"/>
                <a:gd name="T2" fmla="*/ 15 w 47"/>
                <a:gd name="T3" fmla="*/ 37 h 86"/>
                <a:gd name="T4" fmla="*/ 0 w 47"/>
                <a:gd name="T5" fmla="*/ 59 h 86"/>
                <a:gd name="T6" fmla="*/ 0 w 47"/>
                <a:gd name="T7" fmla="*/ 86 h 86"/>
                <a:gd name="T8" fmla="*/ 8 w 47"/>
                <a:gd name="T9" fmla="*/ 82 h 86"/>
                <a:gd name="T10" fmla="*/ 20 w 47"/>
                <a:gd name="T11" fmla="*/ 73 h 86"/>
                <a:gd name="T12" fmla="*/ 33 w 47"/>
                <a:gd name="T13" fmla="*/ 63 h 86"/>
                <a:gd name="T14" fmla="*/ 42 w 47"/>
                <a:gd name="T15" fmla="*/ 51 h 86"/>
                <a:gd name="T16" fmla="*/ 47 w 47"/>
                <a:gd name="T17" fmla="*/ 36 h 86"/>
                <a:gd name="T18" fmla="*/ 46 w 47"/>
                <a:gd name="T19" fmla="*/ 19 h 86"/>
                <a:gd name="T20" fmla="*/ 37 w 47"/>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86">
                  <a:moveTo>
                    <a:pt x="37" y="0"/>
                  </a:moveTo>
                  <a:lnTo>
                    <a:pt x="15" y="37"/>
                  </a:lnTo>
                  <a:lnTo>
                    <a:pt x="0" y="59"/>
                  </a:lnTo>
                  <a:lnTo>
                    <a:pt x="0" y="86"/>
                  </a:lnTo>
                  <a:lnTo>
                    <a:pt x="8" y="82"/>
                  </a:lnTo>
                  <a:lnTo>
                    <a:pt x="20" y="73"/>
                  </a:lnTo>
                  <a:lnTo>
                    <a:pt x="33" y="63"/>
                  </a:lnTo>
                  <a:lnTo>
                    <a:pt x="42" y="51"/>
                  </a:lnTo>
                  <a:lnTo>
                    <a:pt x="47" y="36"/>
                  </a:lnTo>
                  <a:lnTo>
                    <a:pt x="46" y="19"/>
                  </a:lnTo>
                  <a:lnTo>
                    <a:pt x="37" y="0"/>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61" name="任意多边形 194596"/>
            <p:cNvSpPr>
              <a:spLocks noChangeArrowheads="1"/>
            </p:cNvSpPr>
            <p:nvPr/>
          </p:nvSpPr>
          <p:spPr bwMode="auto">
            <a:xfrm>
              <a:off x="0" y="3239"/>
              <a:ext cx="497" cy="740"/>
            </a:xfrm>
            <a:custGeom>
              <a:avLst/>
              <a:gdLst>
                <a:gd name="T0" fmla="*/ 0 w 497"/>
                <a:gd name="T1" fmla="*/ 13 h 740"/>
                <a:gd name="T2" fmla="*/ 41 w 497"/>
                <a:gd name="T3" fmla="*/ 4 h 740"/>
                <a:gd name="T4" fmla="*/ 101 w 497"/>
                <a:gd name="T5" fmla="*/ 0 h 740"/>
                <a:gd name="T6" fmla="*/ 170 w 497"/>
                <a:gd name="T7" fmla="*/ 4 h 740"/>
                <a:gd name="T8" fmla="*/ 248 w 497"/>
                <a:gd name="T9" fmla="*/ 21 h 740"/>
                <a:gd name="T10" fmla="*/ 323 w 497"/>
                <a:gd name="T11" fmla="*/ 50 h 740"/>
                <a:gd name="T12" fmla="*/ 382 w 497"/>
                <a:gd name="T13" fmla="*/ 90 h 740"/>
                <a:gd name="T14" fmla="*/ 428 w 497"/>
                <a:gd name="T15" fmla="*/ 141 h 740"/>
                <a:gd name="T16" fmla="*/ 463 w 497"/>
                <a:gd name="T17" fmla="*/ 199 h 740"/>
                <a:gd name="T18" fmla="*/ 485 w 497"/>
                <a:gd name="T19" fmla="*/ 262 h 740"/>
                <a:gd name="T20" fmla="*/ 496 w 497"/>
                <a:gd name="T21" fmla="*/ 327 h 740"/>
                <a:gd name="T22" fmla="*/ 497 w 497"/>
                <a:gd name="T23" fmla="*/ 396 h 740"/>
                <a:gd name="T24" fmla="*/ 487 w 497"/>
                <a:gd name="T25" fmla="*/ 462 h 740"/>
                <a:gd name="T26" fmla="*/ 470 w 497"/>
                <a:gd name="T27" fmla="*/ 527 h 740"/>
                <a:gd name="T28" fmla="*/ 443 w 497"/>
                <a:gd name="T29" fmla="*/ 586 h 740"/>
                <a:gd name="T30" fmla="*/ 406 w 497"/>
                <a:gd name="T31" fmla="*/ 639 h 740"/>
                <a:gd name="T32" fmla="*/ 364 w 497"/>
                <a:gd name="T33" fmla="*/ 683 h 740"/>
                <a:gd name="T34" fmla="*/ 315 w 497"/>
                <a:gd name="T35" fmla="*/ 715 h 740"/>
                <a:gd name="T36" fmla="*/ 259 w 497"/>
                <a:gd name="T37" fmla="*/ 736 h 740"/>
                <a:gd name="T38" fmla="*/ 198 w 497"/>
                <a:gd name="T39" fmla="*/ 740 h 740"/>
                <a:gd name="T40" fmla="*/ 131 w 497"/>
                <a:gd name="T41" fmla="*/ 727 h 740"/>
                <a:gd name="T42" fmla="*/ 167 w 497"/>
                <a:gd name="T43" fmla="*/ 728 h 740"/>
                <a:gd name="T44" fmla="*/ 204 w 497"/>
                <a:gd name="T45" fmla="*/ 718 h 740"/>
                <a:gd name="T46" fmla="*/ 238 w 497"/>
                <a:gd name="T47" fmla="*/ 700 h 740"/>
                <a:gd name="T48" fmla="*/ 272 w 497"/>
                <a:gd name="T49" fmla="*/ 670 h 740"/>
                <a:gd name="T50" fmla="*/ 304 w 497"/>
                <a:gd name="T51" fmla="*/ 635 h 740"/>
                <a:gd name="T52" fmla="*/ 333 w 497"/>
                <a:gd name="T53" fmla="*/ 594 h 740"/>
                <a:gd name="T54" fmla="*/ 358 w 497"/>
                <a:gd name="T55" fmla="*/ 549 h 740"/>
                <a:gd name="T56" fmla="*/ 381 w 497"/>
                <a:gd name="T57" fmla="*/ 500 h 740"/>
                <a:gd name="T58" fmla="*/ 396 w 497"/>
                <a:gd name="T59" fmla="*/ 449 h 740"/>
                <a:gd name="T60" fmla="*/ 408 w 497"/>
                <a:gd name="T61" fmla="*/ 397 h 740"/>
                <a:gd name="T62" fmla="*/ 414 w 497"/>
                <a:gd name="T63" fmla="*/ 346 h 740"/>
                <a:gd name="T64" fmla="*/ 412 w 497"/>
                <a:gd name="T65" fmla="*/ 296 h 740"/>
                <a:gd name="T66" fmla="*/ 402 w 497"/>
                <a:gd name="T67" fmla="*/ 251 h 740"/>
                <a:gd name="T68" fmla="*/ 384 w 497"/>
                <a:gd name="T69" fmla="*/ 208 h 740"/>
                <a:gd name="T70" fmla="*/ 357 w 497"/>
                <a:gd name="T71" fmla="*/ 172 h 740"/>
                <a:gd name="T72" fmla="*/ 320 w 497"/>
                <a:gd name="T73" fmla="*/ 142 h 740"/>
                <a:gd name="T74" fmla="*/ 260 w 497"/>
                <a:gd name="T75" fmla="*/ 107 h 740"/>
                <a:gd name="T76" fmla="*/ 203 w 497"/>
                <a:gd name="T77" fmla="*/ 82 h 740"/>
                <a:gd name="T78" fmla="*/ 154 w 497"/>
                <a:gd name="T79" fmla="*/ 65 h 740"/>
                <a:gd name="T80" fmla="*/ 108 w 497"/>
                <a:gd name="T81" fmla="*/ 56 h 740"/>
                <a:gd name="T82" fmla="*/ 68 w 497"/>
                <a:gd name="T83" fmla="*/ 55 h 740"/>
                <a:gd name="T84" fmla="*/ 32 w 497"/>
                <a:gd name="T85" fmla="*/ 61 h 740"/>
                <a:gd name="T86" fmla="*/ 0 w 497"/>
                <a:gd name="T87" fmla="*/ 70 h 740"/>
                <a:gd name="T88" fmla="*/ 0 w 497"/>
                <a:gd name="T89" fmla="*/ 13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740">
                  <a:moveTo>
                    <a:pt x="0" y="13"/>
                  </a:moveTo>
                  <a:lnTo>
                    <a:pt x="41" y="4"/>
                  </a:lnTo>
                  <a:lnTo>
                    <a:pt x="101" y="0"/>
                  </a:lnTo>
                  <a:lnTo>
                    <a:pt x="170" y="4"/>
                  </a:lnTo>
                  <a:lnTo>
                    <a:pt x="248" y="21"/>
                  </a:lnTo>
                  <a:lnTo>
                    <a:pt x="323" y="50"/>
                  </a:lnTo>
                  <a:lnTo>
                    <a:pt x="382" y="90"/>
                  </a:lnTo>
                  <a:lnTo>
                    <a:pt x="428" y="141"/>
                  </a:lnTo>
                  <a:lnTo>
                    <a:pt x="463" y="199"/>
                  </a:lnTo>
                  <a:lnTo>
                    <a:pt x="485" y="262"/>
                  </a:lnTo>
                  <a:lnTo>
                    <a:pt x="496" y="327"/>
                  </a:lnTo>
                  <a:lnTo>
                    <a:pt x="497" y="396"/>
                  </a:lnTo>
                  <a:lnTo>
                    <a:pt x="487" y="462"/>
                  </a:lnTo>
                  <a:lnTo>
                    <a:pt x="470" y="527"/>
                  </a:lnTo>
                  <a:lnTo>
                    <a:pt x="443" y="586"/>
                  </a:lnTo>
                  <a:lnTo>
                    <a:pt x="406" y="639"/>
                  </a:lnTo>
                  <a:lnTo>
                    <a:pt x="364" y="683"/>
                  </a:lnTo>
                  <a:lnTo>
                    <a:pt x="315" y="715"/>
                  </a:lnTo>
                  <a:lnTo>
                    <a:pt x="259" y="736"/>
                  </a:lnTo>
                  <a:lnTo>
                    <a:pt x="198" y="740"/>
                  </a:lnTo>
                  <a:lnTo>
                    <a:pt x="131" y="727"/>
                  </a:lnTo>
                  <a:lnTo>
                    <a:pt x="167" y="728"/>
                  </a:lnTo>
                  <a:lnTo>
                    <a:pt x="204" y="718"/>
                  </a:lnTo>
                  <a:lnTo>
                    <a:pt x="238" y="700"/>
                  </a:lnTo>
                  <a:lnTo>
                    <a:pt x="272" y="670"/>
                  </a:lnTo>
                  <a:lnTo>
                    <a:pt x="304" y="635"/>
                  </a:lnTo>
                  <a:lnTo>
                    <a:pt x="333" y="594"/>
                  </a:lnTo>
                  <a:lnTo>
                    <a:pt x="358" y="549"/>
                  </a:lnTo>
                  <a:lnTo>
                    <a:pt x="381" y="500"/>
                  </a:lnTo>
                  <a:lnTo>
                    <a:pt x="396" y="449"/>
                  </a:lnTo>
                  <a:lnTo>
                    <a:pt x="408" y="397"/>
                  </a:lnTo>
                  <a:lnTo>
                    <a:pt x="414" y="346"/>
                  </a:lnTo>
                  <a:lnTo>
                    <a:pt x="412" y="296"/>
                  </a:lnTo>
                  <a:lnTo>
                    <a:pt x="402" y="251"/>
                  </a:lnTo>
                  <a:lnTo>
                    <a:pt x="384" y="208"/>
                  </a:lnTo>
                  <a:lnTo>
                    <a:pt x="357" y="172"/>
                  </a:lnTo>
                  <a:lnTo>
                    <a:pt x="320" y="142"/>
                  </a:lnTo>
                  <a:lnTo>
                    <a:pt x="260" y="107"/>
                  </a:lnTo>
                  <a:lnTo>
                    <a:pt x="203" y="82"/>
                  </a:lnTo>
                  <a:lnTo>
                    <a:pt x="154" y="65"/>
                  </a:lnTo>
                  <a:lnTo>
                    <a:pt x="108" y="56"/>
                  </a:lnTo>
                  <a:lnTo>
                    <a:pt x="68" y="55"/>
                  </a:lnTo>
                  <a:lnTo>
                    <a:pt x="32" y="61"/>
                  </a:lnTo>
                  <a:lnTo>
                    <a:pt x="0" y="70"/>
                  </a:lnTo>
                  <a:lnTo>
                    <a:pt x="0" y="13"/>
                  </a:lnTo>
                  <a:close/>
                </a:path>
              </a:pathLst>
            </a:custGeom>
            <a:solidFill>
              <a:schemeClr val="folHlink"/>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62" name="任意多边形 194597"/>
            <p:cNvSpPr>
              <a:spLocks noChangeArrowheads="1"/>
            </p:cNvSpPr>
            <p:nvPr/>
          </p:nvSpPr>
          <p:spPr bwMode="auto">
            <a:xfrm rot="1584153">
              <a:off x="20" y="410"/>
              <a:ext cx="344" cy="245"/>
            </a:xfrm>
            <a:custGeom>
              <a:avLst/>
              <a:gdLst>
                <a:gd name="T0" fmla="*/ 0 w 257"/>
                <a:gd name="T1" fmla="*/ 0 h 237"/>
                <a:gd name="T2" fmla="*/ 0 w 257"/>
                <a:gd name="T3" fmla="*/ 25 h 237"/>
                <a:gd name="T4" fmla="*/ 3 w 257"/>
                <a:gd name="T5" fmla="*/ 50 h 237"/>
                <a:gd name="T6" fmla="*/ 6 w 257"/>
                <a:gd name="T7" fmla="*/ 75 h 237"/>
                <a:gd name="T8" fmla="*/ 11 w 257"/>
                <a:gd name="T9" fmla="*/ 98 h 237"/>
                <a:gd name="T10" fmla="*/ 18 w 257"/>
                <a:gd name="T11" fmla="*/ 119 h 237"/>
                <a:gd name="T12" fmla="*/ 27 w 257"/>
                <a:gd name="T13" fmla="*/ 141 h 237"/>
                <a:gd name="T14" fmla="*/ 38 w 257"/>
                <a:gd name="T15" fmla="*/ 161 h 237"/>
                <a:gd name="T16" fmla="*/ 51 w 257"/>
                <a:gd name="T17" fmla="*/ 178 h 237"/>
                <a:gd name="T18" fmla="*/ 67 w 257"/>
                <a:gd name="T19" fmla="*/ 194 h 237"/>
                <a:gd name="T20" fmla="*/ 86 w 257"/>
                <a:gd name="T21" fmla="*/ 208 h 237"/>
                <a:gd name="T22" fmla="*/ 106 w 257"/>
                <a:gd name="T23" fmla="*/ 219 h 237"/>
                <a:gd name="T24" fmla="*/ 131 w 257"/>
                <a:gd name="T25" fmla="*/ 228 h 237"/>
                <a:gd name="T26" fmla="*/ 158 w 257"/>
                <a:gd name="T27" fmla="*/ 234 h 237"/>
                <a:gd name="T28" fmla="*/ 188 w 257"/>
                <a:gd name="T29" fmla="*/ 237 h 237"/>
                <a:gd name="T30" fmla="*/ 220 w 257"/>
                <a:gd name="T31" fmla="*/ 236 h 237"/>
                <a:gd name="T32" fmla="*/ 257 w 257"/>
                <a:gd name="T33" fmla="*/ 232 h 237"/>
                <a:gd name="T34" fmla="*/ 224 w 257"/>
                <a:gd name="T35" fmla="*/ 227 h 237"/>
                <a:gd name="T36" fmla="*/ 195 w 257"/>
                <a:gd name="T37" fmla="*/ 220 h 237"/>
                <a:gd name="T38" fmla="*/ 170 w 257"/>
                <a:gd name="T39" fmla="*/ 212 h 237"/>
                <a:gd name="T40" fmla="*/ 148 w 257"/>
                <a:gd name="T41" fmla="*/ 204 h 237"/>
                <a:gd name="T42" fmla="*/ 128 w 257"/>
                <a:gd name="T43" fmla="*/ 193 h 237"/>
                <a:gd name="T44" fmla="*/ 112 w 257"/>
                <a:gd name="T45" fmla="*/ 182 h 237"/>
                <a:gd name="T46" fmla="*/ 97 w 257"/>
                <a:gd name="T47" fmla="*/ 169 h 237"/>
                <a:gd name="T48" fmla="*/ 84 w 257"/>
                <a:gd name="T49" fmla="*/ 155 h 237"/>
                <a:gd name="T50" fmla="*/ 72 w 257"/>
                <a:gd name="T51" fmla="*/ 141 h 237"/>
                <a:gd name="T52" fmla="*/ 61 w 257"/>
                <a:gd name="T53" fmla="*/ 125 h 237"/>
                <a:gd name="T54" fmla="*/ 52 w 257"/>
                <a:gd name="T55" fmla="*/ 107 h 237"/>
                <a:gd name="T56" fmla="*/ 43 w 257"/>
                <a:gd name="T57" fmla="*/ 88 h 237"/>
                <a:gd name="T58" fmla="*/ 33 w 257"/>
                <a:gd name="T59" fmla="*/ 69 h 237"/>
                <a:gd name="T60" fmla="*/ 23 w 257"/>
                <a:gd name="T61" fmla="*/ 47 h 237"/>
                <a:gd name="T62" fmla="*/ 12 w 257"/>
                <a:gd name="T63" fmla="*/ 24 h 237"/>
                <a:gd name="T64" fmla="*/ 0 w 257"/>
                <a:gd name="T65"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7" h="237">
                  <a:moveTo>
                    <a:pt x="0" y="0"/>
                  </a:moveTo>
                  <a:lnTo>
                    <a:pt x="0" y="25"/>
                  </a:lnTo>
                  <a:lnTo>
                    <a:pt x="3" y="50"/>
                  </a:lnTo>
                  <a:lnTo>
                    <a:pt x="6" y="75"/>
                  </a:lnTo>
                  <a:lnTo>
                    <a:pt x="11" y="98"/>
                  </a:lnTo>
                  <a:lnTo>
                    <a:pt x="18" y="119"/>
                  </a:lnTo>
                  <a:lnTo>
                    <a:pt x="27" y="141"/>
                  </a:lnTo>
                  <a:lnTo>
                    <a:pt x="38" y="161"/>
                  </a:lnTo>
                  <a:lnTo>
                    <a:pt x="51" y="178"/>
                  </a:lnTo>
                  <a:lnTo>
                    <a:pt x="67" y="194"/>
                  </a:lnTo>
                  <a:lnTo>
                    <a:pt x="86" y="208"/>
                  </a:lnTo>
                  <a:lnTo>
                    <a:pt x="106" y="219"/>
                  </a:lnTo>
                  <a:lnTo>
                    <a:pt x="131" y="228"/>
                  </a:lnTo>
                  <a:lnTo>
                    <a:pt x="158" y="234"/>
                  </a:lnTo>
                  <a:lnTo>
                    <a:pt x="188" y="237"/>
                  </a:lnTo>
                  <a:lnTo>
                    <a:pt x="220" y="236"/>
                  </a:lnTo>
                  <a:lnTo>
                    <a:pt x="257" y="232"/>
                  </a:lnTo>
                  <a:lnTo>
                    <a:pt x="224" y="227"/>
                  </a:lnTo>
                  <a:lnTo>
                    <a:pt x="195" y="220"/>
                  </a:lnTo>
                  <a:lnTo>
                    <a:pt x="170" y="212"/>
                  </a:lnTo>
                  <a:lnTo>
                    <a:pt x="148" y="204"/>
                  </a:lnTo>
                  <a:lnTo>
                    <a:pt x="128" y="193"/>
                  </a:lnTo>
                  <a:lnTo>
                    <a:pt x="112" y="182"/>
                  </a:lnTo>
                  <a:lnTo>
                    <a:pt x="97" y="169"/>
                  </a:lnTo>
                  <a:lnTo>
                    <a:pt x="84" y="155"/>
                  </a:lnTo>
                  <a:lnTo>
                    <a:pt x="72" y="141"/>
                  </a:lnTo>
                  <a:lnTo>
                    <a:pt x="61" y="125"/>
                  </a:lnTo>
                  <a:lnTo>
                    <a:pt x="52" y="107"/>
                  </a:lnTo>
                  <a:lnTo>
                    <a:pt x="43" y="88"/>
                  </a:lnTo>
                  <a:lnTo>
                    <a:pt x="33" y="69"/>
                  </a:lnTo>
                  <a:lnTo>
                    <a:pt x="23" y="47"/>
                  </a:lnTo>
                  <a:lnTo>
                    <a:pt x="12" y="2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63" name="任意多边形 194598"/>
            <p:cNvSpPr>
              <a:spLocks noChangeArrowheads="1"/>
            </p:cNvSpPr>
            <p:nvPr/>
          </p:nvSpPr>
          <p:spPr bwMode="auto">
            <a:xfrm rot="1584153">
              <a:off x="242" y="756"/>
              <a:ext cx="167" cy="115"/>
            </a:xfrm>
            <a:custGeom>
              <a:avLst/>
              <a:gdLst>
                <a:gd name="T0" fmla="*/ 77 w 124"/>
                <a:gd name="T1" fmla="*/ 0 h 110"/>
                <a:gd name="T2" fmla="*/ 124 w 124"/>
                <a:gd name="T3" fmla="*/ 108 h 110"/>
                <a:gd name="T4" fmla="*/ 120 w 124"/>
                <a:gd name="T5" fmla="*/ 107 h 110"/>
                <a:gd name="T6" fmla="*/ 107 w 124"/>
                <a:gd name="T7" fmla="*/ 105 h 110"/>
                <a:gd name="T8" fmla="*/ 89 w 124"/>
                <a:gd name="T9" fmla="*/ 101 h 110"/>
                <a:gd name="T10" fmla="*/ 68 w 124"/>
                <a:gd name="T11" fmla="*/ 99 h 110"/>
                <a:gd name="T12" fmla="*/ 45 w 124"/>
                <a:gd name="T13" fmla="*/ 97 h 110"/>
                <a:gd name="T14" fmla="*/ 25 w 124"/>
                <a:gd name="T15" fmla="*/ 98 h 110"/>
                <a:gd name="T16" fmla="*/ 9 w 124"/>
                <a:gd name="T17" fmla="*/ 102 h 110"/>
                <a:gd name="T18" fmla="*/ 0 w 124"/>
                <a:gd name="T19" fmla="*/ 110 h 110"/>
                <a:gd name="T20" fmla="*/ 4 w 124"/>
                <a:gd name="T21" fmla="*/ 98 h 110"/>
                <a:gd name="T22" fmla="*/ 8 w 124"/>
                <a:gd name="T23" fmla="*/ 89 h 110"/>
                <a:gd name="T24" fmla="*/ 16 w 124"/>
                <a:gd name="T25" fmla="*/ 82 h 110"/>
                <a:gd name="T26" fmla="*/ 25 w 124"/>
                <a:gd name="T27" fmla="*/ 76 h 110"/>
                <a:gd name="T28" fmla="*/ 36 w 124"/>
                <a:gd name="T29" fmla="*/ 72 h 110"/>
                <a:gd name="T30" fmla="*/ 47 w 124"/>
                <a:gd name="T31" fmla="*/ 71 h 110"/>
                <a:gd name="T32" fmla="*/ 59 w 124"/>
                <a:gd name="T33" fmla="*/ 71 h 110"/>
                <a:gd name="T34" fmla="*/ 72 w 124"/>
                <a:gd name="T35" fmla="*/ 74 h 110"/>
                <a:gd name="T36" fmla="*/ 73 w 124"/>
                <a:gd name="T37" fmla="*/ 71 h 110"/>
                <a:gd name="T38" fmla="*/ 70 w 124"/>
                <a:gd name="T39" fmla="*/ 56 h 110"/>
                <a:gd name="T40" fmla="*/ 67 w 124"/>
                <a:gd name="T41" fmla="*/ 38 h 110"/>
                <a:gd name="T42" fmla="*/ 65 w 124"/>
                <a:gd name="T43" fmla="*/ 30 h 110"/>
                <a:gd name="T44" fmla="*/ 63 w 124"/>
                <a:gd name="T45" fmla="*/ 30 h 110"/>
                <a:gd name="T46" fmla="*/ 61 w 124"/>
                <a:gd name="T47" fmla="*/ 29 h 110"/>
                <a:gd name="T48" fmla="*/ 59 w 124"/>
                <a:gd name="T49" fmla="*/ 26 h 110"/>
                <a:gd name="T50" fmla="*/ 57 w 124"/>
                <a:gd name="T51" fmla="*/ 23 h 110"/>
                <a:gd name="T52" fmla="*/ 57 w 124"/>
                <a:gd name="T53" fmla="*/ 19 h 110"/>
                <a:gd name="T54" fmla="*/ 59 w 124"/>
                <a:gd name="T55" fmla="*/ 14 h 110"/>
                <a:gd name="T56" fmla="*/ 66 w 124"/>
                <a:gd name="T57" fmla="*/ 8 h 110"/>
                <a:gd name="T58" fmla="*/ 77 w 124"/>
                <a:gd name="T5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4" h="110">
                  <a:moveTo>
                    <a:pt x="77" y="0"/>
                  </a:moveTo>
                  <a:lnTo>
                    <a:pt x="124" y="108"/>
                  </a:lnTo>
                  <a:lnTo>
                    <a:pt x="120" y="107"/>
                  </a:lnTo>
                  <a:lnTo>
                    <a:pt x="107" y="105"/>
                  </a:lnTo>
                  <a:lnTo>
                    <a:pt x="89" y="101"/>
                  </a:lnTo>
                  <a:lnTo>
                    <a:pt x="68" y="99"/>
                  </a:lnTo>
                  <a:lnTo>
                    <a:pt x="45" y="97"/>
                  </a:lnTo>
                  <a:lnTo>
                    <a:pt x="25" y="98"/>
                  </a:lnTo>
                  <a:lnTo>
                    <a:pt x="9" y="102"/>
                  </a:lnTo>
                  <a:lnTo>
                    <a:pt x="0" y="110"/>
                  </a:lnTo>
                  <a:lnTo>
                    <a:pt x="4" y="98"/>
                  </a:lnTo>
                  <a:lnTo>
                    <a:pt x="8" y="89"/>
                  </a:lnTo>
                  <a:lnTo>
                    <a:pt x="16" y="82"/>
                  </a:lnTo>
                  <a:lnTo>
                    <a:pt x="25" y="76"/>
                  </a:lnTo>
                  <a:lnTo>
                    <a:pt x="36" y="72"/>
                  </a:lnTo>
                  <a:lnTo>
                    <a:pt x="47" y="71"/>
                  </a:lnTo>
                  <a:lnTo>
                    <a:pt x="59" y="71"/>
                  </a:lnTo>
                  <a:lnTo>
                    <a:pt x="72" y="74"/>
                  </a:lnTo>
                  <a:lnTo>
                    <a:pt x="73" y="71"/>
                  </a:lnTo>
                  <a:lnTo>
                    <a:pt x="70" y="56"/>
                  </a:lnTo>
                  <a:lnTo>
                    <a:pt x="67" y="38"/>
                  </a:lnTo>
                  <a:lnTo>
                    <a:pt x="65" y="30"/>
                  </a:lnTo>
                  <a:lnTo>
                    <a:pt x="63" y="30"/>
                  </a:lnTo>
                  <a:lnTo>
                    <a:pt x="61" y="29"/>
                  </a:lnTo>
                  <a:lnTo>
                    <a:pt x="59" y="26"/>
                  </a:lnTo>
                  <a:lnTo>
                    <a:pt x="57" y="23"/>
                  </a:lnTo>
                  <a:lnTo>
                    <a:pt x="57" y="19"/>
                  </a:lnTo>
                  <a:lnTo>
                    <a:pt x="59" y="14"/>
                  </a:lnTo>
                  <a:lnTo>
                    <a:pt x="66" y="8"/>
                  </a:lnTo>
                  <a:lnTo>
                    <a:pt x="77"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64" name="任意多边形 194599"/>
            <p:cNvSpPr>
              <a:spLocks noChangeArrowheads="1"/>
            </p:cNvSpPr>
            <p:nvPr/>
          </p:nvSpPr>
          <p:spPr bwMode="auto">
            <a:xfrm rot="1584153">
              <a:off x="574" y="286"/>
              <a:ext cx="147" cy="160"/>
            </a:xfrm>
            <a:custGeom>
              <a:avLst/>
              <a:gdLst>
                <a:gd name="T0" fmla="*/ 0 w 109"/>
                <a:gd name="T1" fmla="*/ 0 h 156"/>
                <a:gd name="T2" fmla="*/ 5 w 109"/>
                <a:gd name="T3" fmla="*/ 1 h 156"/>
                <a:gd name="T4" fmla="*/ 18 w 109"/>
                <a:gd name="T5" fmla="*/ 5 h 156"/>
                <a:gd name="T6" fmla="*/ 37 w 109"/>
                <a:gd name="T7" fmla="*/ 12 h 156"/>
                <a:gd name="T8" fmla="*/ 58 w 109"/>
                <a:gd name="T9" fmla="*/ 24 h 156"/>
                <a:gd name="T10" fmla="*/ 78 w 109"/>
                <a:gd name="T11" fmla="*/ 44 h 156"/>
                <a:gd name="T12" fmla="*/ 96 w 109"/>
                <a:gd name="T13" fmla="*/ 71 h 156"/>
                <a:gd name="T14" fmla="*/ 107 w 109"/>
                <a:gd name="T15" fmla="*/ 108 h 156"/>
                <a:gd name="T16" fmla="*/ 109 w 109"/>
                <a:gd name="T17" fmla="*/ 156 h 156"/>
                <a:gd name="T18" fmla="*/ 105 w 109"/>
                <a:gd name="T19" fmla="*/ 156 h 156"/>
                <a:gd name="T20" fmla="*/ 99 w 109"/>
                <a:gd name="T21" fmla="*/ 156 h 156"/>
                <a:gd name="T22" fmla="*/ 93 w 109"/>
                <a:gd name="T23" fmla="*/ 156 h 156"/>
                <a:gd name="T24" fmla="*/ 87 w 109"/>
                <a:gd name="T25" fmla="*/ 154 h 156"/>
                <a:gd name="T26" fmla="*/ 81 w 109"/>
                <a:gd name="T27" fmla="*/ 153 h 156"/>
                <a:gd name="T28" fmla="*/ 74 w 109"/>
                <a:gd name="T29" fmla="*/ 150 h 156"/>
                <a:gd name="T30" fmla="*/ 66 w 109"/>
                <a:gd name="T31" fmla="*/ 145 h 156"/>
                <a:gd name="T32" fmla="*/ 58 w 109"/>
                <a:gd name="T33" fmla="*/ 139 h 156"/>
                <a:gd name="T34" fmla="*/ 53 w 109"/>
                <a:gd name="T35" fmla="*/ 126 h 156"/>
                <a:gd name="T36" fmla="*/ 53 w 109"/>
                <a:gd name="T37" fmla="*/ 111 h 156"/>
                <a:gd name="T38" fmla="*/ 56 w 109"/>
                <a:gd name="T39" fmla="*/ 96 h 156"/>
                <a:gd name="T40" fmla="*/ 59 w 109"/>
                <a:gd name="T41" fmla="*/ 80 h 156"/>
                <a:gd name="T42" fmla="*/ 56 w 109"/>
                <a:gd name="T43" fmla="*/ 62 h 156"/>
                <a:gd name="T44" fmla="*/ 48 w 109"/>
                <a:gd name="T45" fmla="*/ 43 h 156"/>
                <a:gd name="T46" fmla="*/ 31 w 109"/>
                <a:gd name="T47" fmla="*/ 23 h 156"/>
                <a:gd name="T48" fmla="*/ 0 w 109"/>
                <a:gd name="T4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9" h="156">
                  <a:moveTo>
                    <a:pt x="0" y="0"/>
                  </a:moveTo>
                  <a:lnTo>
                    <a:pt x="5" y="1"/>
                  </a:lnTo>
                  <a:lnTo>
                    <a:pt x="18" y="5"/>
                  </a:lnTo>
                  <a:lnTo>
                    <a:pt x="37" y="12"/>
                  </a:lnTo>
                  <a:lnTo>
                    <a:pt x="58" y="24"/>
                  </a:lnTo>
                  <a:lnTo>
                    <a:pt x="78" y="44"/>
                  </a:lnTo>
                  <a:lnTo>
                    <a:pt x="96" y="71"/>
                  </a:lnTo>
                  <a:lnTo>
                    <a:pt x="107" y="108"/>
                  </a:lnTo>
                  <a:lnTo>
                    <a:pt x="109" y="156"/>
                  </a:lnTo>
                  <a:lnTo>
                    <a:pt x="105" y="156"/>
                  </a:lnTo>
                  <a:lnTo>
                    <a:pt x="99" y="156"/>
                  </a:lnTo>
                  <a:lnTo>
                    <a:pt x="93" y="156"/>
                  </a:lnTo>
                  <a:lnTo>
                    <a:pt x="87" y="154"/>
                  </a:lnTo>
                  <a:lnTo>
                    <a:pt x="81" y="153"/>
                  </a:lnTo>
                  <a:lnTo>
                    <a:pt x="74" y="150"/>
                  </a:lnTo>
                  <a:lnTo>
                    <a:pt x="66" y="145"/>
                  </a:lnTo>
                  <a:lnTo>
                    <a:pt x="58" y="139"/>
                  </a:lnTo>
                  <a:lnTo>
                    <a:pt x="53" y="126"/>
                  </a:lnTo>
                  <a:lnTo>
                    <a:pt x="53" y="111"/>
                  </a:lnTo>
                  <a:lnTo>
                    <a:pt x="56" y="96"/>
                  </a:lnTo>
                  <a:lnTo>
                    <a:pt x="59" y="80"/>
                  </a:lnTo>
                  <a:lnTo>
                    <a:pt x="56" y="62"/>
                  </a:lnTo>
                  <a:lnTo>
                    <a:pt x="48" y="43"/>
                  </a:lnTo>
                  <a:lnTo>
                    <a:pt x="31" y="23"/>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65" name="任意多边形 194600"/>
            <p:cNvSpPr>
              <a:spLocks noChangeArrowheads="1"/>
            </p:cNvSpPr>
            <p:nvPr/>
          </p:nvSpPr>
          <p:spPr bwMode="auto">
            <a:xfrm rot="1584153">
              <a:off x="236" y="721"/>
              <a:ext cx="62" cy="97"/>
            </a:xfrm>
            <a:custGeom>
              <a:avLst/>
              <a:gdLst>
                <a:gd name="T0" fmla="*/ 31 w 46"/>
                <a:gd name="T1" fmla="*/ 0 h 94"/>
                <a:gd name="T2" fmla="*/ 20 w 46"/>
                <a:gd name="T3" fmla="*/ 38 h 94"/>
                <a:gd name="T4" fmla="*/ 15 w 46"/>
                <a:gd name="T5" fmla="*/ 62 h 94"/>
                <a:gd name="T6" fmla="*/ 11 w 46"/>
                <a:gd name="T7" fmla="*/ 79 h 94"/>
                <a:gd name="T8" fmla="*/ 0 w 46"/>
                <a:gd name="T9" fmla="*/ 94 h 94"/>
                <a:gd name="T10" fmla="*/ 12 w 46"/>
                <a:gd name="T11" fmla="*/ 88 h 94"/>
                <a:gd name="T12" fmla="*/ 23 w 46"/>
                <a:gd name="T13" fmla="*/ 80 h 94"/>
                <a:gd name="T14" fmla="*/ 32 w 46"/>
                <a:gd name="T15" fmla="*/ 69 h 94"/>
                <a:gd name="T16" fmla="*/ 40 w 46"/>
                <a:gd name="T17" fmla="*/ 57 h 94"/>
                <a:gd name="T18" fmla="*/ 45 w 46"/>
                <a:gd name="T19" fmla="*/ 44 h 94"/>
                <a:gd name="T20" fmla="*/ 46 w 46"/>
                <a:gd name="T21" fmla="*/ 30 h 94"/>
                <a:gd name="T22" fmla="*/ 42 w 46"/>
                <a:gd name="T23" fmla="*/ 15 h 94"/>
                <a:gd name="T24" fmla="*/ 31 w 4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94">
                  <a:moveTo>
                    <a:pt x="31" y="0"/>
                  </a:moveTo>
                  <a:lnTo>
                    <a:pt x="20" y="38"/>
                  </a:lnTo>
                  <a:lnTo>
                    <a:pt x="15" y="62"/>
                  </a:lnTo>
                  <a:lnTo>
                    <a:pt x="11" y="79"/>
                  </a:lnTo>
                  <a:lnTo>
                    <a:pt x="0" y="94"/>
                  </a:lnTo>
                  <a:lnTo>
                    <a:pt x="12" y="88"/>
                  </a:lnTo>
                  <a:lnTo>
                    <a:pt x="23" y="80"/>
                  </a:lnTo>
                  <a:lnTo>
                    <a:pt x="32" y="69"/>
                  </a:lnTo>
                  <a:lnTo>
                    <a:pt x="40" y="57"/>
                  </a:lnTo>
                  <a:lnTo>
                    <a:pt x="45" y="44"/>
                  </a:lnTo>
                  <a:lnTo>
                    <a:pt x="46" y="30"/>
                  </a:lnTo>
                  <a:lnTo>
                    <a:pt x="42" y="15"/>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66" name="任意多边形 194601"/>
            <p:cNvSpPr>
              <a:spLocks noChangeArrowheads="1"/>
            </p:cNvSpPr>
            <p:nvPr/>
          </p:nvSpPr>
          <p:spPr bwMode="auto">
            <a:xfrm rot="1584153">
              <a:off x="585" y="466"/>
              <a:ext cx="72" cy="41"/>
            </a:xfrm>
            <a:custGeom>
              <a:avLst/>
              <a:gdLst>
                <a:gd name="T0" fmla="*/ 0 w 54"/>
                <a:gd name="T1" fmla="*/ 0 h 40"/>
                <a:gd name="T2" fmla="*/ 1 w 54"/>
                <a:gd name="T3" fmla="*/ 1 h 40"/>
                <a:gd name="T4" fmla="*/ 6 w 54"/>
                <a:gd name="T5" fmla="*/ 3 h 40"/>
                <a:gd name="T6" fmla="*/ 13 w 54"/>
                <a:gd name="T7" fmla="*/ 8 h 40"/>
                <a:gd name="T8" fmla="*/ 21 w 54"/>
                <a:gd name="T9" fmla="*/ 12 h 40"/>
                <a:gd name="T10" fmla="*/ 29 w 54"/>
                <a:gd name="T11" fmla="*/ 15 h 40"/>
                <a:gd name="T12" fmla="*/ 38 w 54"/>
                <a:gd name="T13" fmla="*/ 17 h 40"/>
                <a:gd name="T14" fmla="*/ 46 w 54"/>
                <a:gd name="T15" fmla="*/ 18 h 40"/>
                <a:gd name="T16" fmla="*/ 54 w 54"/>
                <a:gd name="T17" fmla="*/ 16 h 40"/>
                <a:gd name="T18" fmla="*/ 53 w 54"/>
                <a:gd name="T19" fmla="*/ 25 h 40"/>
                <a:gd name="T20" fmla="*/ 50 w 54"/>
                <a:gd name="T21" fmla="*/ 33 h 40"/>
                <a:gd name="T22" fmla="*/ 44 w 54"/>
                <a:gd name="T23" fmla="*/ 38 h 40"/>
                <a:gd name="T24" fmla="*/ 37 w 54"/>
                <a:gd name="T25" fmla="*/ 40 h 40"/>
                <a:gd name="T26" fmla="*/ 28 w 54"/>
                <a:gd name="T27" fmla="*/ 39 h 40"/>
                <a:gd name="T28" fmla="*/ 19 w 54"/>
                <a:gd name="T29" fmla="*/ 32 h 40"/>
                <a:gd name="T30" fmla="*/ 10 w 54"/>
                <a:gd name="T31" fmla="*/ 20 h 40"/>
                <a:gd name="T32" fmla="*/ 0 w 54"/>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40">
                  <a:moveTo>
                    <a:pt x="0" y="0"/>
                  </a:moveTo>
                  <a:lnTo>
                    <a:pt x="1" y="1"/>
                  </a:lnTo>
                  <a:lnTo>
                    <a:pt x="6" y="3"/>
                  </a:lnTo>
                  <a:lnTo>
                    <a:pt x="13" y="8"/>
                  </a:lnTo>
                  <a:lnTo>
                    <a:pt x="21" y="12"/>
                  </a:lnTo>
                  <a:lnTo>
                    <a:pt x="29" y="15"/>
                  </a:lnTo>
                  <a:lnTo>
                    <a:pt x="38" y="17"/>
                  </a:lnTo>
                  <a:lnTo>
                    <a:pt x="46" y="18"/>
                  </a:lnTo>
                  <a:lnTo>
                    <a:pt x="54" y="16"/>
                  </a:lnTo>
                  <a:lnTo>
                    <a:pt x="53" y="25"/>
                  </a:lnTo>
                  <a:lnTo>
                    <a:pt x="50" y="33"/>
                  </a:lnTo>
                  <a:lnTo>
                    <a:pt x="44" y="38"/>
                  </a:lnTo>
                  <a:lnTo>
                    <a:pt x="37" y="40"/>
                  </a:lnTo>
                  <a:lnTo>
                    <a:pt x="28" y="39"/>
                  </a:lnTo>
                  <a:lnTo>
                    <a:pt x="19" y="32"/>
                  </a:lnTo>
                  <a:lnTo>
                    <a:pt x="10" y="2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任意多边形 194602"/>
            <p:cNvSpPr>
              <a:spLocks noChangeArrowheads="1"/>
            </p:cNvSpPr>
            <p:nvPr/>
          </p:nvSpPr>
          <p:spPr bwMode="auto">
            <a:xfrm>
              <a:off x="0" y="886"/>
              <a:ext cx="360" cy="650"/>
            </a:xfrm>
            <a:custGeom>
              <a:avLst/>
              <a:gdLst>
                <a:gd name="T0" fmla="*/ 264 w 360"/>
                <a:gd name="T1" fmla="*/ 0 h 650"/>
                <a:gd name="T2" fmla="*/ 269 w 360"/>
                <a:gd name="T3" fmla="*/ 9 h 650"/>
                <a:gd name="T4" fmla="*/ 277 w 360"/>
                <a:gd name="T5" fmla="*/ 22 h 650"/>
                <a:gd name="T6" fmla="*/ 286 w 360"/>
                <a:gd name="T7" fmla="*/ 39 h 650"/>
                <a:gd name="T8" fmla="*/ 297 w 360"/>
                <a:gd name="T9" fmla="*/ 58 h 650"/>
                <a:gd name="T10" fmla="*/ 309 w 360"/>
                <a:gd name="T11" fmla="*/ 83 h 650"/>
                <a:gd name="T12" fmla="*/ 319 w 360"/>
                <a:gd name="T13" fmla="*/ 108 h 650"/>
                <a:gd name="T14" fmla="*/ 329 w 360"/>
                <a:gd name="T15" fmla="*/ 136 h 650"/>
                <a:gd name="T16" fmla="*/ 333 w 360"/>
                <a:gd name="T17" fmla="*/ 163 h 650"/>
                <a:gd name="T18" fmla="*/ 336 w 360"/>
                <a:gd name="T19" fmla="*/ 193 h 650"/>
                <a:gd name="T20" fmla="*/ 332 w 360"/>
                <a:gd name="T21" fmla="*/ 223 h 650"/>
                <a:gd name="T22" fmla="*/ 323 w 360"/>
                <a:gd name="T23" fmla="*/ 255 h 650"/>
                <a:gd name="T24" fmla="*/ 310 w 360"/>
                <a:gd name="T25" fmla="*/ 285 h 650"/>
                <a:gd name="T26" fmla="*/ 287 w 360"/>
                <a:gd name="T27" fmla="*/ 315 h 650"/>
                <a:gd name="T28" fmla="*/ 257 w 360"/>
                <a:gd name="T29" fmla="*/ 343 h 650"/>
                <a:gd name="T30" fmla="*/ 218 w 360"/>
                <a:gd name="T31" fmla="*/ 370 h 650"/>
                <a:gd name="T32" fmla="*/ 167 w 360"/>
                <a:gd name="T33" fmla="*/ 396 h 650"/>
                <a:gd name="T34" fmla="*/ 111 w 360"/>
                <a:gd name="T35" fmla="*/ 425 h 650"/>
                <a:gd name="T36" fmla="*/ 69 w 360"/>
                <a:gd name="T37" fmla="*/ 457 h 650"/>
                <a:gd name="T38" fmla="*/ 35 w 360"/>
                <a:gd name="T39" fmla="*/ 490 h 650"/>
                <a:gd name="T40" fmla="*/ 12 w 360"/>
                <a:gd name="T41" fmla="*/ 526 h 650"/>
                <a:gd name="T42" fmla="*/ 0 w 360"/>
                <a:gd name="T43" fmla="*/ 553 h 650"/>
                <a:gd name="T44" fmla="*/ 0 w 360"/>
                <a:gd name="T45" fmla="*/ 650 h 650"/>
                <a:gd name="T46" fmla="*/ 6 w 360"/>
                <a:gd name="T47" fmla="*/ 628 h 650"/>
                <a:gd name="T48" fmla="*/ 19 w 360"/>
                <a:gd name="T49" fmla="*/ 594 h 650"/>
                <a:gd name="T50" fmla="*/ 43 w 360"/>
                <a:gd name="T51" fmla="*/ 551 h 650"/>
                <a:gd name="T52" fmla="*/ 76 w 360"/>
                <a:gd name="T53" fmla="*/ 503 h 650"/>
                <a:gd name="T54" fmla="*/ 125 w 360"/>
                <a:gd name="T55" fmla="*/ 454 h 650"/>
                <a:gd name="T56" fmla="*/ 190 w 360"/>
                <a:gd name="T57" fmla="*/ 408 h 650"/>
                <a:gd name="T58" fmla="*/ 275 w 360"/>
                <a:gd name="T59" fmla="*/ 365 h 650"/>
                <a:gd name="T60" fmla="*/ 308 w 360"/>
                <a:gd name="T61" fmla="*/ 342 h 650"/>
                <a:gd name="T62" fmla="*/ 335 w 360"/>
                <a:gd name="T63" fmla="*/ 305 h 650"/>
                <a:gd name="T64" fmla="*/ 352 w 360"/>
                <a:gd name="T65" fmla="*/ 255 h 650"/>
                <a:gd name="T66" fmla="*/ 360 w 360"/>
                <a:gd name="T67" fmla="*/ 201 h 650"/>
                <a:gd name="T68" fmla="*/ 356 w 360"/>
                <a:gd name="T69" fmla="*/ 144 h 650"/>
                <a:gd name="T70" fmla="*/ 341 w 360"/>
                <a:gd name="T71" fmla="*/ 88 h 650"/>
                <a:gd name="T72" fmla="*/ 311 w 360"/>
                <a:gd name="T73" fmla="*/ 39 h 650"/>
                <a:gd name="T74" fmla="*/ 264 w 360"/>
                <a:gd name="T75" fmla="*/ 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0" h="650">
                  <a:moveTo>
                    <a:pt x="264" y="0"/>
                  </a:moveTo>
                  <a:lnTo>
                    <a:pt x="269" y="9"/>
                  </a:lnTo>
                  <a:lnTo>
                    <a:pt x="277" y="22"/>
                  </a:lnTo>
                  <a:lnTo>
                    <a:pt x="286" y="39"/>
                  </a:lnTo>
                  <a:lnTo>
                    <a:pt x="297" y="58"/>
                  </a:lnTo>
                  <a:lnTo>
                    <a:pt x="309" y="83"/>
                  </a:lnTo>
                  <a:lnTo>
                    <a:pt x="319" y="108"/>
                  </a:lnTo>
                  <a:lnTo>
                    <a:pt x="329" y="136"/>
                  </a:lnTo>
                  <a:lnTo>
                    <a:pt x="333" y="163"/>
                  </a:lnTo>
                  <a:lnTo>
                    <a:pt x="336" y="193"/>
                  </a:lnTo>
                  <a:lnTo>
                    <a:pt x="332" y="223"/>
                  </a:lnTo>
                  <a:lnTo>
                    <a:pt x="323" y="255"/>
                  </a:lnTo>
                  <a:lnTo>
                    <a:pt x="310" y="285"/>
                  </a:lnTo>
                  <a:lnTo>
                    <a:pt x="287" y="315"/>
                  </a:lnTo>
                  <a:lnTo>
                    <a:pt x="257" y="343"/>
                  </a:lnTo>
                  <a:lnTo>
                    <a:pt x="218" y="370"/>
                  </a:lnTo>
                  <a:lnTo>
                    <a:pt x="167" y="396"/>
                  </a:lnTo>
                  <a:lnTo>
                    <a:pt x="111" y="425"/>
                  </a:lnTo>
                  <a:lnTo>
                    <a:pt x="69" y="457"/>
                  </a:lnTo>
                  <a:lnTo>
                    <a:pt x="35" y="490"/>
                  </a:lnTo>
                  <a:lnTo>
                    <a:pt x="12" y="526"/>
                  </a:lnTo>
                  <a:lnTo>
                    <a:pt x="0" y="553"/>
                  </a:lnTo>
                  <a:lnTo>
                    <a:pt x="0" y="650"/>
                  </a:lnTo>
                  <a:lnTo>
                    <a:pt x="6" y="628"/>
                  </a:lnTo>
                  <a:lnTo>
                    <a:pt x="19" y="594"/>
                  </a:lnTo>
                  <a:lnTo>
                    <a:pt x="43" y="551"/>
                  </a:lnTo>
                  <a:lnTo>
                    <a:pt x="76" y="503"/>
                  </a:lnTo>
                  <a:lnTo>
                    <a:pt x="125" y="454"/>
                  </a:lnTo>
                  <a:lnTo>
                    <a:pt x="190" y="408"/>
                  </a:lnTo>
                  <a:lnTo>
                    <a:pt x="275" y="365"/>
                  </a:lnTo>
                  <a:lnTo>
                    <a:pt x="308" y="342"/>
                  </a:lnTo>
                  <a:lnTo>
                    <a:pt x="335" y="305"/>
                  </a:lnTo>
                  <a:lnTo>
                    <a:pt x="352" y="255"/>
                  </a:lnTo>
                  <a:lnTo>
                    <a:pt x="360" y="201"/>
                  </a:lnTo>
                  <a:lnTo>
                    <a:pt x="356" y="144"/>
                  </a:lnTo>
                  <a:lnTo>
                    <a:pt x="341" y="88"/>
                  </a:lnTo>
                  <a:lnTo>
                    <a:pt x="311" y="39"/>
                  </a:lnTo>
                  <a:lnTo>
                    <a:pt x="264"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68" name="任意多边形 194603"/>
            <p:cNvSpPr>
              <a:spLocks noChangeArrowheads="1"/>
            </p:cNvSpPr>
            <p:nvPr/>
          </p:nvSpPr>
          <p:spPr bwMode="auto">
            <a:xfrm rot="1584153">
              <a:off x="56" y="84"/>
              <a:ext cx="804" cy="686"/>
            </a:xfrm>
            <a:custGeom>
              <a:avLst/>
              <a:gdLst>
                <a:gd name="T0" fmla="*/ 16 w 596"/>
                <a:gd name="T1" fmla="*/ 370 h 666"/>
                <a:gd name="T2" fmla="*/ 6 w 596"/>
                <a:gd name="T3" fmla="*/ 341 h 666"/>
                <a:gd name="T4" fmla="*/ 0 w 596"/>
                <a:gd name="T5" fmla="*/ 289 h 666"/>
                <a:gd name="T6" fmla="*/ 4 w 596"/>
                <a:gd name="T7" fmla="*/ 222 h 666"/>
                <a:gd name="T8" fmla="*/ 25 w 596"/>
                <a:gd name="T9" fmla="*/ 151 h 666"/>
                <a:gd name="T10" fmla="*/ 69 w 596"/>
                <a:gd name="T11" fmla="*/ 84 h 666"/>
                <a:gd name="T12" fmla="*/ 142 w 596"/>
                <a:gd name="T13" fmla="*/ 31 h 666"/>
                <a:gd name="T14" fmla="*/ 247 w 596"/>
                <a:gd name="T15" fmla="*/ 2 h 666"/>
                <a:gd name="T16" fmla="*/ 380 w 596"/>
                <a:gd name="T17" fmla="*/ 9 h 666"/>
                <a:gd name="T18" fmla="*/ 484 w 596"/>
                <a:gd name="T19" fmla="*/ 68 h 666"/>
                <a:gd name="T20" fmla="*/ 554 w 596"/>
                <a:gd name="T21" fmla="*/ 165 h 666"/>
                <a:gd name="T22" fmla="*/ 591 w 596"/>
                <a:gd name="T23" fmla="*/ 284 h 666"/>
                <a:gd name="T24" fmla="*/ 595 w 596"/>
                <a:gd name="T25" fmla="*/ 409 h 666"/>
                <a:gd name="T26" fmla="*/ 566 w 596"/>
                <a:gd name="T27" fmla="*/ 525 h 666"/>
                <a:gd name="T28" fmla="*/ 507 w 596"/>
                <a:gd name="T29" fmla="*/ 615 h 666"/>
                <a:gd name="T30" fmla="*/ 417 w 596"/>
                <a:gd name="T31" fmla="*/ 663 h 666"/>
                <a:gd name="T32" fmla="*/ 389 w 596"/>
                <a:gd name="T33" fmla="*/ 659 h 666"/>
                <a:gd name="T34" fmla="*/ 441 w 596"/>
                <a:gd name="T35" fmla="*/ 617 h 666"/>
                <a:gd name="T36" fmla="*/ 482 w 596"/>
                <a:gd name="T37" fmla="*/ 544 h 666"/>
                <a:gd name="T38" fmla="*/ 509 w 596"/>
                <a:gd name="T39" fmla="*/ 454 h 666"/>
                <a:gd name="T40" fmla="*/ 520 w 596"/>
                <a:gd name="T41" fmla="*/ 355 h 666"/>
                <a:gd name="T42" fmla="*/ 514 w 596"/>
                <a:gd name="T43" fmla="*/ 258 h 666"/>
                <a:gd name="T44" fmla="*/ 485 w 596"/>
                <a:gd name="T45" fmla="*/ 174 h 666"/>
                <a:gd name="T46" fmla="*/ 433 w 596"/>
                <a:gd name="T47" fmla="*/ 112 h 666"/>
                <a:gd name="T48" fmla="*/ 341 w 596"/>
                <a:gd name="T49" fmla="*/ 75 h 666"/>
                <a:gd name="T50" fmla="*/ 246 w 596"/>
                <a:gd name="T51" fmla="*/ 61 h 666"/>
                <a:gd name="T52" fmla="*/ 174 w 596"/>
                <a:gd name="T53" fmla="*/ 71 h 666"/>
                <a:gd name="T54" fmla="*/ 121 w 596"/>
                <a:gd name="T55" fmla="*/ 101 h 666"/>
                <a:gd name="T56" fmla="*/ 84 w 596"/>
                <a:gd name="T57" fmla="*/ 149 h 666"/>
                <a:gd name="T58" fmla="*/ 57 w 596"/>
                <a:gd name="T59" fmla="*/ 206 h 666"/>
                <a:gd name="T60" fmla="*/ 40 w 596"/>
                <a:gd name="T61" fmla="*/ 272 h 666"/>
                <a:gd name="T62" fmla="*/ 28 w 596"/>
                <a:gd name="T63" fmla="*/ 339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6" h="666">
                  <a:moveTo>
                    <a:pt x="22" y="372"/>
                  </a:moveTo>
                  <a:lnTo>
                    <a:pt x="16" y="370"/>
                  </a:lnTo>
                  <a:lnTo>
                    <a:pt x="10" y="360"/>
                  </a:lnTo>
                  <a:lnTo>
                    <a:pt x="6" y="341"/>
                  </a:lnTo>
                  <a:lnTo>
                    <a:pt x="1" y="318"/>
                  </a:lnTo>
                  <a:lnTo>
                    <a:pt x="0" y="289"/>
                  </a:lnTo>
                  <a:lnTo>
                    <a:pt x="0" y="257"/>
                  </a:lnTo>
                  <a:lnTo>
                    <a:pt x="4" y="222"/>
                  </a:lnTo>
                  <a:lnTo>
                    <a:pt x="13" y="187"/>
                  </a:lnTo>
                  <a:lnTo>
                    <a:pt x="25" y="151"/>
                  </a:lnTo>
                  <a:lnTo>
                    <a:pt x="45" y="116"/>
                  </a:lnTo>
                  <a:lnTo>
                    <a:pt x="69" y="84"/>
                  </a:lnTo>
                  <a:lnTo>
                    <a:pt x="101" y="55"/>
                  </a:lnTo>
                  <a:lnTo>
                    <a:pt x="142" y="31"/>
                  </a:lnTo>
                  <a:lnTo>
                    <a:pt x="190" y="13"/>
                  </a:lnTo>
                  <a:lnTo>
                    <a:pt x="247" y="2"/>
                  </a:lnTo>
                  <a:lnTo>
                    <a:pt x="314" y="0"/>
                  </a:lnTo>
                  <a:lnTo>
                    <a:pt x="380" y="9"/>
                  </a:lnTo>
                  <a:lnTo>
                    <a:pt x="436" y="33"/>
                  </a:lnTo>
                  <a:lnTo>
                    <a:pt x="484" y="68"/>
                  </a:lnTo>
                  <a:lnTo>
                    <a:pt x="524" y="113"/>
                  </a:lnTo>
                  <a:lnTo>
                    <a:pt x="554" y="165"/>
                  </a:lnTo>
                  <a:lnTo>
                    <a:pt x="577" y="222"/>
                  </a:lnTo>
                  <a:lnTo>
                    <a:pt x="591" y="284"/>
                  </a:lnTo>
                  <a:lnTo>
                    <a:pt x="596" y="347"/>
                  </a:lnTo>
                  <a:lnTo>
                    <a:pt x="595" y="409"/>
                  </a:lnTo>
                  <a:lnTo>
                    <a:pt x="585" y="469"/>
                  </a:lnTo>
                  <a:lnTo>
                    <a:pt x="566" y="525"/>
                  </a:lnTo>
                  <a:lnTo>
                    <a:pt x="540" y="574"/>
                  </a:lnTo>
                  <a:lnTo>
                    <a:pt x="507" y="615"/>
                  </a:lnTo>
                  <a:lnTo>
                    <a:pt x="465" y="645"/>
                  </a:lnTo>
                  <a:lnTo>
                    <a:pt x="417" y="663"/>
                  </a:lnTo>
                  <a:lnTo>
                    <a:pt x="360" y="666"/>
                  </a:lnTo>
                  <a:lnTo>
                    <a:pt x="389" y="659"/>
                  </a:lnTo>
                  <a:lnTo>
                    <a:pt x="417" y="642"/>
                  </a:lnTo>
                  <a:lnTo>
                    <a:pt x="441" y="617"/>
                  </a:lnTo>
                  <a:lnTo>
                    <a:pt x="463" y="583"/>
                  </a:lnTo>
                  <a:lnTo>
                    <a:pt x="482" y="544"/>
                  </a:lnTo>
                  <a:lnTo>
                    <a:pt x="497" y="501"/>
                  </a:lnTo>
                  <a:lnTo>
                    <a:pt x="509" y="454"/>
                  </a:lnTo>
                  <a:lnTo>
                    <a:pt x="517" y="404"/>
                  </a:lnTo>
                  <a:lnTo>
                    <a:pt x="520" y="355"/>
                  </a:lnTo>
                  <a:lnTo>
                    <a:pt x="519" y="305"/>
                  </a:lnTo>
                  <a:lnTo>
                    <a:pt x="514" y="258"/>
                  </a:lnTo>
                  <a:lnTo>
                    <a:pt x="502" y="213"/>
                  </a:lnTo>
                  <a:lnTo>
                    <a:pt x="485" y="174"/>
                  </a:lnTo>
                  <a:lnTo>
                    <a:pt x="462" y="139"/>
                  </a:lnTo>
                  <a:lnTo>
                    <a:pt x="433" y="112"/>
                  </a:lnTo>
                  <a:lnTo>
                    <a:pt x="397" y="93"/>
                  </a:lnTo>
                  <a:lnTo>
                    <a:pt x="341" y="75"/>
                  </a:lnTo>
                  <a:lnTo>
                    <a:pt x="290" y="65"/>
                  </a:lnTo>
                  <a:lnTo>
                    <a:pt x="246" y="61"/>
                  </a:lnTo>
                  <a:lnTo>
                    <a:pt x="207" y="63"/>
                  </a:lnTo>
                  <a:lnTo>
                    <a:pt x="174" y="71"/>
                  </a:lnTo>
                  <a:lnTo>
                    <a:pt x="146" y="84"/>
                  </a:lnTo>
                  <a:lnTo>
                    <a:pt x="121" y="101"/>
                  </a:lnTo>
                  <a:lnTo>
                    <a:pt x="101" y="123"/>
                  </a:lnTo>
                  <a:lnTo>
                    <a:pt x="84" y="149"/>
                  </a:lnTo>
                  <a:lnTo>
                    <a:pt x="69" y="176"/>
                  </a:lnTo>
                  <a:lnTo>
                    <a:pt x="57" y="206"/>
                  </a:lnTo>
                  <a:lnTo>
                    <a:pt x="48" y="239"/>
                  </a:lnTo>
                  <a:lnTo>
                    <a:pt x="40" y="272"/>
                  </a:lnTo>
                  <a:lnTo>
                    <a:pt x="33" y="305"/>
                  </a:lnTo>
                  <a:lnTo>
                    <a:pt x="28" y="339"/>
                  </a:lnTo>
                  <a:lnTo>
                    <a:pt x="22" y="37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a:defRPr>
                  <a:solidFill>
                    <a:schemeClr val="tx1"/>
                  </a:solidFill>
                  <a:latin typeface="Times New Roman" panose="02020603050405020304" pitchFamily="18" charset="0"/>
                  <a:ea typeface="宋体" panose="02010600030101010101" pitchFamily="2" charset="-122"/>
                </a:defRPr>
              </a:lvl2pPr>
              <a:lvl3pPr>
                <a:defRPr>
                  <a:solidFill>
                    <a:schemeClr val="tx1"/>
                  </a:solidFill>
                  <a:latin typeface="Times New Roman" panose="02020603050405020304" pitchFamily="18" charset="0"/>
                  <a:ea typeface="宋体" panose="02010600030101010101" pitchFamily="2" charset="-122"/>
                </a:defRPr>
              </a:lvl3pPr>
              <a:lvl4pPr>
                <a:defRPr>
                  <a:solidFill>
                    <a:schemeClr val="tx1"/>
                  </a:solidFill>
                  <a:latin typeface="Times New Roman" panose="02020603050405020304" pitchFamily="18" charset="0"/>
                  <a:ea typeface="宋体" panose="02010600030101010101" pitchFamily="2" charset="-122"/>
                </a:defRPr>
              </a:lvl4pPr>
              <a:lvl5pPr>
                <a:defRPr>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194605" name="标题 194604"/>
          <p:cNvSpPr>
            <a:spLocks noGrp="1"/>
          </p:cNvSpPr>
          <p:nvPr>
            <p:ph type="title"/>
          </p:nvPr>
        </p:nvSpPr>
        <p:spPr>
          <a:xfrm>
            <a:off x="442913" y="103188"/>
            <a:ext cx="8243888" cy="1314450"/>
          </a:xfrm>
          <a:prstGeom prst="rect">
            <a:avLst/>
          </a:prstGeom>
          <a:noFill/>
          <a:ln w="9525">
            <a:noFill/>
          </a:ln>
        </p:spPr>
        <p:txBody>
          <a:bodyPr anchor="b"/>
          <a:lstStyle/>
          <a:p>
            <a:pPr lvl="0" fontAlgn="base"/>
            <a:r>
              <a:rPr lang="zh-CN" altLang="en-US" strike="noStrike" noProof="1"/>
              <a:t>单击此处编辑母版标题样式</a:t>
            </a:r>
            <a:endParaRPr lang="zh-CN" altLang="en-US" strike="noStrike" noProof="1"/>
          </a:p>
        </p:txBody>
      </p:sp>
      <p:sp>
        <p:nvSpPr>
          <p:cNvPr id="2094" name="文本占位符 194605"/>
          <p:cNvSpPr>
            <a:spLocks noGrp="1"/>
          </p:cNvSpPr>
          <p:nvPr>
            <p:ph type="body"/>
          </p:nvPr>
        </p:nvSpPr>
        <p:spPr>
          <a:xfrm>
            <a:off x="457200" y="1600200"/>
            <a:ext cx="8229600" cy="4456113"/>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94607" name="日期占位符 194606"/>
          <p:cNvSpPr>
            <a:spLocks noGrp="1"/>
          </p:cNvSpPr>
          <p:nvPr>
            <p:ph type="dt" sz="half" idx="2"/>
          </p:nvPr>
        </p:nvSpPr>
        <p:spPr>
          <a:xfrm>
            <a:off x="457200" y="6243638"/>
            <a:ext cx="2133600" cy="457200"/>
          </a:xfrm>
          <a:prstGeom prst="rect">
            <a:avLst/>
          </a:prstGeom>
          <a:noFill/>
          <a:ln w="9525">
            <a:noFill/>
          </a:ln>
        </p:spPr>
        <p:txBody>
          <a:bodyPr/>
          <a:lstStyle>
            <a:lvl1pPr>
              <a:defRPr sz="1400" noProof="1">
                <a:latin typeface="Verdan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94608" name="页脚占位符 194607"/>
          <p:cNvSpPr>
            <a:spLocks noGrp="1"/>
          </p:cNvSpPr>
          <p:nvPr>
            <p:ph type="ftr" sz="quarter" idx="3"/>
          </p:nvPr>
        </p:nvSpPr>
        <p:spPr>
          <a:xfrm>
            <a:off x="3124200" y="6248400"/>
            <a:ext cx="2895600" cy="457200"/>
          </a:xfrm>
          <a:prstGeom prst="rect">
            <a:avLst/>
          </a:prstGeom>
          <a:noFill/>
          <a:ln w="9525">
            <a:noFill/>
          </a:ln>
        </p:spPr>
        <p:txBody>
          <a:bodyPr/>
          <a:lstStyle>
            <a:lvl1pPr algn="ctr">
              <a:defRPr sz="1400" noProof="1">
                <a:latin typeface="Verdana" panose="020B060403050404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sz="1400" b="0" i="0" u="none" strike="noStrike" kern="1200" cap="none" spc="0" normalizeH="0" baseline="0" noProof="1">
              <a:ln>
                <a:noFill/>
              </a:ln>
              <a:solidFill>
                <a:schemeClr val="tx1"/>
              </a:solidFill>
              <a:effectLst/>
              <a:uLnTx/>
              <a:uFillTx/>
              <a:latin typeface="Verdana" panose="020B0604030504040204" pitchFamily="34" charset="0"/>
              <a:ea typeface="宋体" panose="02010600030101010101" pitchFamily="2" charset="-122"/>
              <a:cs typeface="+mn-cs"/>
            </a:endParaRPr>
          </a:p>
        </p:txBody>
      </p:sp>
      <p:sp>
        <p:nvSpPr>
          <p:cNvPr id="194609" name="灯片编号占位符 194608"/>
          <p:cNvSpPr>
            <a:spLocks noGrp="1"/>
          </p:cNvSpPr>
          <p:nvPr>
            <p:ph type="sldNum" sz="quarter" idx="4"/>
          </p:nvPr>
        </p:nvSpPr>
        <p:spPr>
          <a:xfrm>
            <a:off x="6553200" y="6243638"/>
            <a:ext cx="2133600" cy="457200"/>
          </a:xfrm>
          <a:prstGeom prst="rect">
            <a:avLst/>
          </a:prstGeom>
          <a:noFill/>
          <a:ln w="9525">
            <a:noFill/>
          </a:ln>
        </p:spPr>
        <p:txBody>
          <a:bodyPr vert="horz" wrap="square" lIns="91440" tIns="45720" rIns="91440" bIns="45720" numCol="1" anchor="t" anchorCtr="0" compatLnSpc="1"/>
          <a:lstStyle>
            <a:lvl1pPr algn="r">
              <a:defRPr sz="1400"/>
            </a:lvl1pPr>
          </a:lstStyle>
          <a:p>
            <a:pPr lvl="0" eaLnBrk="1" fontAlgn="base" hangingPunct="1">
              <a:buNone/>
            </a:pPr>
            <a:fld id="{9A0DB2DC-4C9A-4742-B13C-FB6460FD3503}" type="slidenum">
              <a:rPr lang="zh-CN" altLang="en-US" strike="noStrike" noProof="1" dirty="0">
                <a:latin typeface="Times New Roman" panose="02020603050405020304" pitchFamily="18" charset="0"/>
                <a:ea typeface="宋体" panose="02010600030101010101" pitchFamily="2" charset="-122"/>
                <a:cs typeface="+mn-cs"/>
              </a:rPr>
            </a:fld>
            <a:endParaRPr lang="zh-CN" altLang="en-US"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sldNum="0" hdr="0" ftr="0" dt="0"/>
  <p:txStyles>
    <p:titleStyle>
      <a:lvl1pPr algn="ctr" rtl="0" eaLnBrk="0" fontAlgn="base" hangingPunct="0">
        <a:lnSpc>
          <a:spcPct val="90000"/>
        </a:lnSpc>
        <a:spcBef>
          <a:spcPct val="0"/>
        </a:spcBef>
        <a:spcAft>
          <a:spcPct val="0"/>
        </a:spcAft>
        <a:buFont typeface="Arial" panose="020B0604020202020204" pitchFamily="34" charset="0"/>
        <a:defRPr sz="4400" kern="1200">
          <a:solidFill>
            <a:schemeClr val="tx2"/>
          </a:solidFill>
          <a:effectLst>
            <a:outerShdw blurRad="38100" dist="38100" dir="2700000">
              <a:srgbClr val="C0C0C0"/>
            </a:outerShdw>
          </a:effectLst>
          <a:latin typeface="+mj-lt"/>
          <a:ea typeface="+mj-ea"/>
          <a:cs typeface="+mj-cs"/>
        </a:defRPr>
      </a:lvl1pPr>
      <a:lvl2pPr algn="ctr" rtl="0" eaLnBrk="0" fontAlgn="base" hangingPunct="0">
        <a:lnSpc>
          <a:spcPct val="90000"/>
        </a:lnSpc>
        <a:spcBef>
          <a:spcPct val="0"/>
        </a:spcBef>
        <a:spcAft>
          <a:spcPct val="0"/>
        </a:spcAft>
        <a:buFont typeface="Arial" panose="020B0604020202020204" pitchFamily="34" charset="0"/>
        <a:defRPr sz="4400">
          <a:solidFill>
            <a:schemeClr val="tx2"/>
          </a:solidFill>
          <a:latin typeface="Verdana" panose="020B0604030504040204" pitchFamily="34" charset="0"/>
          <a:ea typeface="宋体" panose="02010600030101010101" pitchFamily="2" charset="-122"/>
        </a:defRPr>
      </a:lvl2pPr>
      <a:lvl3pPr algn="ctr" rtl="0" eaLnBrk="0" fontAlgn="base" hangingPunct="0">
        <a:lnSpc>
          <a:spcPct val="90000"/>
        </a:lnSpc>
        <a:spcBef>
          <a:spcPct val="0"/>
        </a:spcBef>
        <a:spcAft>
          <a:spcPct val="0"/>
        </a:spcAft>
        <a:buFont typeface="Arial" panose="020B0604020202020204" pitchFamily="34" charset="0"/>
        <a:defRPr sz="4400">
          <a:solidFill>
            <a:schemeClr val="tx2"/>
          </a:solidFill>
          <a:latin typeface="Verdana" panose="020B0604030504040204" pitchFamily="34" charset="0"/>
          <a:ea typeface="宋体" panose="02010600030101010101" pitchFamily="2" charset="-122"/>
        </a:defRPr>
      </a:lvl3pPr>
      <a:lvl4pPr algn="ctr" rtl="0" eaLnBrk="0" fontAlgn="base" hangingPunct="0">
        <a:lnSpc>
          <a:spcPct val="90000"/>
        </a:lnSpc>
        <a:spcBef>
          <a:spcPct val="0"/>
        </a:spcBef>
        <a:spcAft>
          <a:spcPct val="0"/>
        </a:spcAft>
        <a:buFont typeface="Arial" panose="020B0604020202020204" pitchFamily="34" charset="0"/>
        <a:defRPr sz="4400">
          <a:solidFill>
            <a:schemeClr val="tx2"/>
          </a:solidFill>
          <a:latin typeface="Verdana" panose="020B0604030504040204" pitchFamily="34" charset="0"/>
          <a:ea typeface="宋体" panose="02010600030101010101" pitchFamily="2" charset="-122"/>
        </a:defRPr>
      </a:lvl4pPr>
      <a:lvl5pPr algn="ctr" rtl="0" eaLnBrk="0" fontAlgn="base" hangingPunct="0">
        <a:lnSpc>
          <a:spcPct val="90000"/>
        </a:lnSpc>
        <a:spcBef>
          <a:spcPct val="0"/>
        </a:spcBef>
        <a:spcAft>
          <a:spcPct val="0"/>
        </a:spcAft>
        <a:buFont typeface="Arial" panose="020B0604020202020204" pitchFamily="34" charset="0"/>
        <a:defRPr sz="4400">
          <a:solidFill>
            <a:schemeClr val="tx2"/>
          </a:solidFill>
          <a:latin typeface="Verdana" panose="020B0604030504040204" pitchFamily="34" charset="0"/>
          <a:ea typeface="宋体" panose="02010600030101010101" pitchFamily="2" charset="-122"/>
        </a:defRPr>
      </a:lvl5pPr>
      <a:lvl6pPr marL="457200" algn="ctr" rtl="0" fontAlgn="base">
        <a:lnSpc>
          <a:spcPct val="90000"/>
        </a:lnSpc>
        <a:spcBef>
          <a:spcPct val="0"/>
        </a:spcBef>
        <a:spcAft>
          <a:spcPct val="0"/>
        </a:spcAft>
        <a:buFont typeface="Arial" panose="020B0604020202020204" pitchFamily="34" charset="0"/>
        <a:defRPr sz="4400">
          <a:solidFill>
            <a:schemeClr val="tx2"/>
          </a:solidFill>
          <a:latin typeface="Verdana" panose="020B0604030504040204" pitchFamily="34" charset="0"/>
          <a:ea typeface="宋体" panose="02010600030101010101" pitchFamily="2" charset="-122"/>
        </a:defRPr>
      </a:lvl6pPr>
      <a:lvl7pPr marL="914400" algn="ctr" rtl="0" fontAlgn="base">
        <a:lnSpc>
          <a:spcPct val="90000"/>
        </a:lnSpc>
        <a:spcBef>
          <a:spcPct val="0"/>
        </a:spcBef>
        <a:spcAft>
          <a:spcPct val="0"/>
        </a:spcAft>
        <a:buFont typeface="Arial" panose="020B0604020202020204" pitchFamily="34" charset="0"/>
        <a:defRPr sz="4400">
          <a:solidFill>
            <a:schemeClr val="tx2"/>
          </a:solidFill>
          <a:latin typeface="Verdana" panose="020B0604030504040204" pitchFamily="34" charset="0"/>
          <a:ea typeface="宋体" panose="02010600030101010101" pitchFamily="2" charset="-122"/>
        </a:defRPr>
      </a:lvl7pPr>
      <a:lvl8pPr marL="1371600" algn="ctr" rtl="0" fontAlgn="base">
        <a:lnSpc>
          <a:spcPct val="90000"/>
        </a:lnSpc>
        <a:spcBef>
          <a:spcPct val="0"/>
        </a:spcBef>
        <a:spcAft>
          <a:spcPct val="0"/>
        </a:spcAft>
        <a:buFont typeface="Arial" panose="020B0604020202020204" pitchFamily="34" charset="0"/>
        <a:defRPr sz="4400">
          <a:solidFill>
            <a:schemeClr val="tx2"/>
          </a:solidFill>
          <a:latin typeface="Verdana" panose="020B0604030504040204" pitchFamily="34" charset="0"/>
          <a:ea typeface="宋体" panose="02010600030101010101" pitchFamily="2" charset="-122"/>
        </a:defRPr>
      </a:lvl8pPr>
      <a:lvl9pPr marL="1828800" algn="ctr" rtl="0" fontAlgn="base">
        <a:lnSpc>
          <a:spcPct val="90000"/>
        </a:lnSpc>
        <a:spcBef>
          <a:spcPct val="0"/>
        </a:spcBef>
        <a:spcAft>
          <a:spcPct val="0"/>
        </a:spcAft>
        <a:buFont typeface="Arial" panose="020B0604020202020204" pitchFamily="34" charset="0"/>
        <a:defRPr sz="4400">
          <a:solidFill>
            <a:schemeClr val="tx2"/>
          </a:solidFill>
          <a:latin typeface="Verdan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hyperlink" Target="code/border_padding_style.html"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vmlDrawing" Target="../drawings/vmlDrawing1.vml"/><Relationship Id="rId6" Type="http://schemas.openxmlformats.org/officeDocument/2006/relationships/slideLayout" Target="../slideLayouts/slideLayout7.xml"/><Relationship Id="rId5" Type="http://schemas.openxmlformats.org/officeDocument/2006/relationships/image" Target="../media/image5.emf"/><Relationship Id="rId4" Type="http://schemas.openxmlformats.org/officeDocument/2006/relationships/oleObject" Target="../embeddings/oleObject2.bin"/><Relationship Id="rId3" Type="http://schemas.openxmlformats.org/officeDocument/2006/relationships/image" Target="../media/image4.emf"/><Relationship Id="rId2" Type="http://schemas.openxmlformats.org/officeDocument/2006/relationships/oleObject" Target="../embeddings/oleObject1.bin"/><Relationship Id="rId1" Type="http://schemas.openxmlformats.org/officeDocument/2006/relationships/hyperlink" Target="code/box_rel.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hyperlink" Target="code/float_6.htm" TargetMode="External"/><Relationship Id="rId2" Type="http://schemas.openxmlformats.org/officeDocument/2006/relationships/hyperlink" Target="code/float_4.htm" TargetMode="External"/><Relationship Id="rId1" Type="http://schemas.openxmlformats.org/officeDocument/2006/relationships/hyperlink" Target="code/float_3.htm" TargetMode="Externa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hyperlink" Target="code/float_11.htm" TargetMode="External"/><Relationship Id="rId3" Type="http://schemas.openxmlformats.org/officeDocument/2006/relationships/hyperlink" Target="code/float_10.htm" TargetMode="External"/><Relationship Id="rId2" Type="http://schemas.openxmlformats.org/officeDocument/2006/relationships/hyperlink" Target="code/float_9.htm" TargetMode="External"/><Relationship Id="rId1" Type="http://schemas.openxmlformats.org/officeDocument/2006/relationships/hyperlink" Target="code/float_7.ht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hyperlink" Target="code/overflow.htm"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hyperlink" Target="code/box_model.html" TargetMode="Externa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13.wmf"/><Relationship Id="rId1" Type="http://schemas.openxmlformats.org/officeDocument/2006/relationships/oleObject" Target="../embeddings/oleObject3.bin"/></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14.wmf"/><Relationship Id="rId1" Type="http://schemas.openxmlformats.org/officeDocument/2006/relationships/oleObject" Target="../embeddings/oleObject4.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hyperlink" Target="code/layout1.html"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vmlDrawing" Target="../drawings/vmlDrawing4.vml"/><Relationship Id="rId3" Type="http://schemas.openxmlformats.org/officeDocument/2006/relationships/slideLayout" Target="../slideLayouts/slideLayout7.xml"/><Relationship Id="rId2" Type="http://schemas.openxmlformats.org/officeDocument/2006/relationships/image" Target="../media/image15.wmf"/><Relationship Id="rId1" Type="http://schemas.openxmlformats.org/officeDocument/2006/relationships/oleObject" Target="../embeddings/oleObject5.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hyperlink" Target="code/layout2.html"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slide" Target="slide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vmlDrawing" Target="../drawings/vmlDrawing5.vml"/><Relationship Id="rId4" Type="http://schemas.openxmlformats.org/officeDocument/2006/relationships/slideLayout" Target="../slideLayouts/slideLayout7.xml"/><Relationship Id="rId3" Type="http://schemas.openxmlformats.org/officeDocument/2006/relationships/image" Target="../media/image16.emf"/><Relationship Id="rId2" Type="http://schemas.openxmlformats.org/officeDocument/2006/relationships/oleObject" Target="../embeddings/oleObject6.bin"/><Relationship Id="rId1" Type="http://schemas.openxmlformats.org/officeDocument/2006/relationships/hyperlink" Target="code/margin_hr.htm" TargetMode="Externa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hyperlink" Target="code/margin_embeb_1.htm" TargetMode="Externa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hyperlink" Target="code/margin_neg.htm"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4914" name="标题 294913"/>
          <p:cNvSpPr>
            <a:spLocks noGrp="1"/>
          </p:cNvSpPr>
          <p:nvPr>
            <p:ph type="title"/>
          </p:nvPr>
        </p:nvSpPr>
        <p:spPr>
          <a:xfrm>
            <a:off x="0" y="333375"/>
            <a:ext cx="9144000" cy="836613"/>
          </a:xfrm>
        </p:spPr>
        <p:txBody>
          <a:bodyPr anchor="b"/>
          <a:lstStyle/>
          <a:p>
            <a:pPr marL="609600" marR="0" lvl="0" indent="-609600" algn="ctr"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50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第四章</a:t>
            </a:r>
            <a:r>
              <a:rPr kumimoji="0" lang="en-US" altLang="zh-CN" sz="50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2</a:t>
            </a:r>
            <a:r>
              <a:rPr kumimoji="0" lang="zh-CN" altLang="en-US" sz="50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 </a:t>
            </a:r>
            <a:r>
              <a:rPr kumimoji="0" lang="en-US" altLang="zh-CN" sz="5400" b="1" i="0" u="none" strike="noStrike" kern="1200" cap="none" spc="0" normalizeH="0" baseline="0" noProof="0" dirty="0" smtClean="0">
                <a:ln>
                  <a:noFill/>
                </a:ln>
                <a:solidFill>
                  <a:schemeClr val="tx2"/>
                </a:solidFill>
                <a:effectLst>
                  <a:outerShdw blurRad="38100" dist="38100" dir="2700000">
                    <a:srgbClr val="C0C0C0"/>
                  </a:outerShdw>
                </a:effectLst>
                <a:uLnTx/>
                <a:uFillTx/>
                <a:latin typeface="+mj-lt"/>
                <a:ea typeface="+mj-ea"/>
                <a:cs typeface="+mj-cs"/>
              </a:rPr>
              <a:t>CSS +DIV</a:t>
            </a:r>
            <a:r>
              <a:rPr kumimoji="0" lang="zh-CN" altLang="en-US" sz="5400" b="1" i="0" u="none" strike="noStrike" kern="1200" cap="none" spc="0" normalizeH="0" baseline="0" noProof="0" dirty="0" smtClean="0">
                <a:ln>
                  <a:noFill/>
                </a:ln>
                <a:solidFill>
                  <a:schemeClr val="tx2"/>
                </a:solidFill>
                <a:effectLst>
                  <a:outerShdw blurRad="38100" dist="38100" dir="2700000">
                    <a:srgbClr val="C0C0C0"/>
                  </a:outerShdw>
                </a:effectLst>
                <a:uLnTx/>
                <a:uFillTx/>
                <a:latin typeface="+mj-lt"/>
                <a:ea typeface="+mj-ea"/>
                <a:cs typeface="+mj-cs"/>
              </a:rPr>
              <a:t>布局</a:t>
            </a:r>
            <a:endParaRPr kumimoji="0" lang="zh-CN" altLang="en-US" sz="5400" b="1" i="0" u="none" strike="noStrike" kern="1200" cap="none" spc="0" normalizeH="0" baseline="0" noProof="0" dirty="0" smtClean="0">
              <a:ln>
                <a:noFill/>
              </a:ln>
              <a:solidFill>
                <a:schemeClr val="tx2"/>
              </a:solidFill>
              <a:effectLst>
                <a:outerShdw blurRad="38100" dist="38100" dir="2700000">
                  <a:srgbClr val="C0C0C0"/>
                </a:outerShdw>
              </a:effectLst>
              <a:uLnTx/>
              <a:uFillTx/>
              <a:latin typeface="+mj-lt"/>
              <a:ea typeface="+mj-ea"/>
              <a:cs typeface="+mj-cs"/>
            </a:endParaRPr>
          </a:p>
        </p:txBody>
      </p:sp>
      <p:sp>
        <p:nvSpPr>
          <p:cNvPr id="294915" name="内容占位符 294914"/>
          <p:cNvSpPr>
            <a:spLocks noGrp="1"/>
          </p:cNvSpPr>
          <p:nvPr>
            <p:ph idx="1"/>
          </p:nvPr>
        </p:nvSpPr>
        <p:spPr>
          <a:xfrm>
            <a:off x="395288" y="1557338"/>
            <a:ext cx="8218487" cy="4608512"/>
          </a:xfrm>
          <a:ln/>
        </p:spPr>
        <p:txBody>
          <a:bodyPr vert="horz" wrap="square" lIns="91440" tIns="45720" rIns="91440" bIns="45720" anchor="t" anchorCtr="0"/>
          <a:p>
            <a:pPr marL="609600" indent="-609600" eaLnBrk="1" hangingPunct="1">
              <a:lnSpc>
                <a:spcPct val="105000"/>
              </a:lnSpc>
              <a:spcBef>
                <a:spcPct val="10000"/>
              </a:spcBef>
              <a:buClr>
                <a:srgbClr val="FF0000"/>
              </a:buClr>
            </a:pPr>
            <a:r>
              <a:rPr lang="en-US" altLang="zh-CN" sz="3600" b="1" dirty="0"/>
              <a:t>4.1</a:t>
            </a:r>
            <a:r>
              <a:rPr lang="zh-CN" altLang="en-US" sz="3600" b="1" dirty="0"/>
              <a:t>网页布局概述</a:t>
            </a:r>
            <a:endParaRPr lang="zh-CN" altLang="en-US" sz="3600" b="1" dirty="0"/>
          </a:p>
          <a:p>
            <a:pPr marL="609600" indent="-609600" eaLnBrk="1" hangingPunct="1">
              <a:lnSpc>
                <a:spcPct val="105000"/>
              </a:lnSpc>
              <a:spcBef>
                <a:spcPct val="10000"/>
              </a:spcBef>
              <a:buClr>
                <a:srgbClr val="FF0000"/>
              </a:buClr>
            </a:pPr>
            <a:r>
              <a:rPr lang="en-US" altLang="zh-CN" sz="3600" b="1" dirty="0"/>
              <a:t>4.2 CSS </a:t>
            </a:r>
            <a:r>
              <a:rPr lang="zh-CN" altLang="en-US" sz="3600" b="1" dirty="0"/>
              <a:t>盒子模型</a:t>
            </a:r>
            <a:endParaRPr lang="zh-CN" altLang="en-US" sz="3600" b="1" dirty="0"/>
          </a:p>
          <a:p>
            <a:pPr marL="609600" indent="-609600" eaLnBrk="1" hangingPunct="1"/>
            <a:r>
              <a:rPr lang="en-US" altLang="zh-CN" sz="3600" b="1" dirty="0"/>
              <a:t>4.3 </a:t>
            </a:r>
            <a:r>
              <a:rPr lang="zh-CN" altLang="en-US" sz="3600" b="1" dirty="0"/>
              <a:t>盒子之间的关系</a:t>
            </a:r>
            <a:endParaRPr lang="zh-CN" altLang="en-US" sz="3600" b="1" dirty="0"/>
          </a:p>
          <a:p>
            <a:pPr marL="609600" indent="-609600" eaLnBrk="1" hangingPunct="1"/>
            <a:r>
              <a:rPr lang="en-US" altLang="zh-CN" sz="3600" b="1" dirty="0"/>
              <a:t>4.4 &lt;div&gt;</a:t>
            </a:r>
            <a:r>
              <a:rPr lang="zh-CN" altLang="en-US" sz="3600" b="1" dirty="0"/>
              <a:t>与</a:t>
            </a:r>
            <a:r>
              <a:rPr lang="en-US" altLang="zh-CN" sz="3600" b="1" dirty="0"/>
              <a:t>&lt;span&gt;</a:t>
            </a:r>
            <a:endParaRPr lang="en-US" altLang="zh-CN" sz="3600" b="1" dirty="0"/>
          </a:p>
          <a:p>
            <a:pPr marL="609600" indent="-609600" eaLnBrk="1" hangingPunct="1"/>
            <a:r>
              <a:rPr lang="en-US" altLang="zh-CN" sz="3600" b="1" dirty="0"/>
              <a:t>4.5 </a:t>
            </a:r>
            <a:r>
              <a:rPr lang="zh-CN" altLang="en-US" sz="3600" b="1" dirty="0"/>
              <a:t>盒子的外边距计算规则</a:t>
            </a:r>
            <a:endParaRPr lang="zh-CN" altLang="en-US" sz="3600" b="1" dirty="0"/>
          </a:p>
          <a:p>
            <a:pPr marL="609600" indent="-609600" eaLnBrk="1" hangingPunct="1"/>
            <a:r>
              <a:rPr lang="en-US" altLang="zh-CN" sz="3600" b="1" dirty="0"/>
              <a:t>4.6 </a:t>
            </a:r>
            <a:r>
              <a:rPr lang="zh-CN" altLang="en-US" sz="3600" b="1" dirty="0"/>
              <a:t>盒子的</a:t>
            </a:r>
            <a:r>
              <a:rPr lang="en-US" altLang="zh-CN" sz="3600" b="1" dirty="0"/>
              <a:t>CSS</a:t>
            </a:r>
            <a:r>
              <a:rPr lang="zh-CN" altLang="en-US" sz="3600" b="1" dirty="0"/>
              <a:t>排版方法</a:t>
            </a:r>
            <a:endParaRPr lang="zh-CN" altLang="en-US" sz="3600" b="1" dirty="0"/>
          </a:p>
          <a:p>
            <a:pPr marL="609600" indent="-609600" eaLnBrk="1" hangingPunct="1"/>
            <a:r>
              <a:rPr lang="en-US" altLang="zh-CN" sz="3600" b="1" dirty="0"/>
              <a:t>4.7 CSS +DIV</a:t>
            </a:r>
            <a:r>
              <a:rPr lang="zh-CN" altLang="en-US" sz="3600" b="1" dirty="0"/>
              <a:t>布局</a:t>
            </a:r>
            <a:endParaRPr lang="zh-CN" altLang="en-US" sz="36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94915">
                                            <p:txEl>
                                              <p:charRg st="0" end="10"/>
                                            </p:txEl>
                                          </p:spTgt>
                                        </p:tgtEl>
                                        <p:attrNameLst>
                                          <p:attrName>style.visibility</p:attrName>
                                        </p:attrNameLst>
                                      </p:cBhvr>
                                      <p:to>
                                        <p:strVal val="visible"/>
                                      </p:to>
                                    </p:set>
                                    <p:anim calcmode="lin" valueType="num">
                                      <p:cBhvr additive="base">
                                        <p:cTn id="7" dur="500" fill="hold"/>
                                        <p:tgtEl>
                                          <p:spTgt spid="294915">
                                            <p:txEl>
                                              <p:charRg st="0" end="1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4915">
                                            <p:txEl>
                                              <p:charRg st="0" end="1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94915">
                                            <p:txEl>
                                              <p:charRg st="10" end="23"/>
                                            </p:txEl>
                                          </p:spTgt>
                                        </p:tgtEl>
                                        <p:attrNameLst>
                                          <p:attrName>style.visibility</p:attrName>
                                        </p:attrNameLst>
                                      </p:cBhvr>
                                      <p:to>
                                        <p:strVal val="visible"/>
                                      </p:to>
                                    </p:set>
                                    <p:anim calcmode="lin" valueType="num">
                                      <p:cBhvr additive="base">
                                        <p:cTn id="12" dur="500" fill="hold"/>
                                        <p:tgtEl>
                                          <p:spTgt spid="294915">
                                            <p:txEl>
                                              <p:charRg st="10" end="23"/>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94915">
                                            <p:txEl>
                                              <p:charRg st="10" end="23"/>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294915">
                                            <p:txEl>
                                              <p:charRg st="82" end="97"/>
                                            </p:txEl>
                                          </p:spTgt>
                                        </p:tgtEl>
                                        <p:attrNameLst>
                                          <p:attrName>style.visibility</p:attrName>
                                        </p:attrNameLst>
                                      </p:cBhvr>
                                      <p:to>
                                        <p:strVal val="visible"/>
                                      </p:to>
                                    </p:set>
                                    <p:anim calcmode="lin" valueType="num">
                                      <p:cBhvr additive="base">
                                        <p:cTn id="17" dur="500" fill="hold"/>
                                        <p:tgtEl>
                                          <p:spTgt spid="294915">
                                            <p:txEl>
                                              <p:charRg st="82" end="97"/>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94915">
                                            <p:txEl>
                                              <p:charRg st="82" end="97"/>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294915">
                                            <p:txEl>
                                              <p:charRg st="23" end="35"/>
                                            </p:txEl>
                                          </p:spTgt>
                                        </p:tgtEl>
                                        <p:attrNameLst>
                                          <p:attrName>style.visibility</p:attrName>
                                        </p:attrNameLst>
                                      </p:cBhvr>
                                      <p:to>
                                        <p:strVal val="visible"/>
                                      </p:to>
                                    </p:set>
                                    <p:anim calcmode="lin" valueType="num">
                                      <p:cBhvr additive="base">
                                        <p:cTn id="22" dur="500" fill="hold"/>
                                        <p:tgtEl>
                                          <p:spTgt spid="294915">
                                            <p:txEl>
                                              <p:charRg st="23" end="35"/>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94915">
                                            <p:txEl>
                                              <p:charRg st="23" end="35"/>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294915">
                                            <p:txEl>
                                              <p:charRg st="35" end="52"/>
                                            </p:txEl>
                                          </p:spTgt>
                                        </p:tgtEl>
                                        <p:attrNameLst>
                                          <p:attrName>style.visibility</p:attrName>
                                        </p:attrNameLst>
                                      </p:cBhvr>
                                      <p:to>
                                        <p:strVal val="visible"/>
                                      </p:to>
                                    </p:set>
                                    <p:anim calcmode="lin" valueType="num">
                                      <p:cBhvr additive="base">
                                        <p:cTn id="27" dur="500" fill="hold"/>
                                        <p:tgtEl>
                                          <p:spTgt spid="294915">
                                            <p:txEl>
                                              <p:charRg st="35" end="5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94915">
                                            <p:txEl>
                                              <p:charRg st="35" end="52"/>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94915">
                                            <p:txEl>
                                              <p:charRg st="52" end="67"/>
                                            </p:txEl>
                                          </p:spTgt>
                                        </p:tgtEl>
                                        <p:attrNameLst>
                                          <p:attrName>style.visibility</p:attrName>
                                        </p:attrNameLst>
                                      </p:cBhvr>
                                      <p:to>
                                        <p:strVal val="visible"/>
                                      </p:to>
                                    </p:set>
                                    <p:anim calcmode="lin" valueType="num">
                                      <p:cBhvr additive="base">
                                        <p:cTn id="32" dur="500" fill="hold"/>
                                        <p:tgtEl>
                                          <p:spTgt spid="294915">
                                            <p:txEl>
                                              <p:charRg st="52" end="67"/>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294915">
                                            <p:txEl>
                                              <p:charRg st="52" end="67"/>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294915">
                                            <p:txEl>
                                              <p:charRg st="67" end="82"/>
                                            </p:txEl>
                                          </p:spTgt>
                                        </p:tgtEl>
                                        <p:attrNameLst>
                                          <p:attrName>style.visibility</p:attrName>
                                        </p:attrNameLst>
                                      </p:cBhvr>
                                      <p:to>
                                        <p:strVal val="visible"/>
                                      </p:to>
                                    </p:set>
                                    <p:anim calcmode="lin" valueType="num">
                                      <p:cBhvr additive="base">
                                        <p:cTn id="37" dur="500" fill="hold"/>
                                        <p:tgtEl>
                                          <p:spTgt spid="294915">
                                            <p:txEl>
                                              <p:charRg st="67" end="82"/>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94915">
                                            <p:txEl>
                                              <p:charRg st="67" end="8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文本占位符 768001"/>
          <p:cNvSpPr>
            <a:spLocks noGrp="1"/>
          </p:cNvSpPr>
          <p:nvPr>
            <p:ph idx="1"/>
          </p:nvPr>
        </p:nvSpPr>
        <p:spPr>
          <a:xfrm>
            <a:off x="0" y="0"/>
            <a:ext cx="9144000" cy="6477000"/>
          </a:xfrm>
          <a:ln/>
        </p:spPr>
        <p:txBody>
          <a:bodyPr vert="horz" wrap="square" lIns="91440" tIns="45720" rIns="91440" bIns="45720" anchor="t" anchorCtr="0"/>
          <a:p>
            <a:pPr marL="609600" indent="-609600" eaLnBrk="1" hangingPunct="1">
              <a:spcAft>
                <a:spcPct val="10000"/>
              </a:spcAft>
              <a:buClr>
                <a:srgbClr val="FF0000"/>
              </a:buClr>
            </a:pPr>
            <a:r>
              <a:rPr lang="zh-CN" altLang="en-US" sz="4400" b="1" dirty="0">
                <a:solidFill>
                  <a:srgbClr val="003366"/>
                </a:solidFill>
              </a:rPr>
              <a:t>边距属性及其属性值</a:t>
            </a:r>
            <a:endParaRPr lang="zh-CN" altLang="en-US" sz="4400" b="1" dirty="0">
              <a:solidFill>
                <a:srgbClr val="003366"/>
              </a:solidFill>
            </a:endParaRPr>
          </a:p>
        </p:txBody>
      </p:sp>
      <p:graphicFrame>
        <p:nvGraphicFramePr>
          <p:cNvPr id="768085" name="表格 768084"/>
          <p:cNvGraphicFramePr/>
          <p:nvPr/>
        </p:nvGraphicFramePr>
        <p:xfrm>
          <a:off x="0" y="741363"/>
          <a:ext cx="9144000" cy="5780088"/>
        </p:xfrm>
        <a:graphic>
          <a:graphicData uri="http://schemas.openxmlformats.org/drawingml/2006/table">
            <a:tbl>
              <a:tblPr/>
              <a:tblGrid>
                <a:gridCol w="2124075"/>
                <a:gridCol w="1223963"/>
                <a:gridCol w="5795962"/>
              </a:tblGrid>
              <a:tr h="455788">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000" b="1" dirty="0"/>
                        <a:t>属 性</a:t>
                      </a:r>
                      <a:endParaRPr lang="zh-CN" altLang="en-US" sz="2000" b="1" dirty="0"/>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000" b="1" dirty="0"/>
                        <a:t>边距值</a:t>
                      </a:r>
                      <a:endParaRPr lang="zh-CN" altLang="en-US" sz="2000" b="1" dirty="0"/>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000" b="1" dirty="0"/>
                        <a:t>描 述</a:t>
                      </a:r>
                      <a:endParaRPr lang="zh-CN" altLang="en-US" sz="2000" b="1" dirty="0"/>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455787">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a:solidFill>
                            <a:srgbClr val="000000"/>
                          </a:solidFill>
                        </a:rPr>
                        <a:t>padding</a:t>
                      </a:r>
                      <a:endParaRPr lang="zh-CN" altLang="en-US" sz="200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a:solidFill>
                            <a:srgbClr val="000000"/>
                          </a:solidFill>
                        </a:rPr>
                        <a:t>value</a:t>
                      </a:r>
                      <a:endParaRPr lang="zh-CN" altLang="en-US" sz="200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000" dirty="0">
                          <a:solidFill>
                            <a:srgbClr val="000000"/>
                          </a:solidFill>
                        </a:rPr>
                        <a:t>同时设置</a:t>
                      </a:r>
                      <a:r>
                        <a:rPr lang="zh-CN" altLang="en-US" sz="2000" dirty="0">
                          <a:solidFill>
                            <a:srgbClr val="FF0000"/>
                          </a:solidFill>
                        </a:rPr>
                        <a:t>上、右、下、左</a:t>
                      </a:r>
                      <a:r>
                        <a:rPr lang="zh-CN" altLang="en-US" sz="2000" dirty="0">
                          <a:solidFill>
                            <a:srgbClr val="000000"/>
                          </a:solidFill>
                        </a:rPr>
                        <a:t>内边距，像素值或百分数</a:t>
                      </a:r>
                      <a:endParaRPr lang="zh-CN" altLang="en-US" sz="200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536781">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a:solidFill>
                            <a:srgbClr val="000000"/>
                          </a:solidFill>
                        </a:rPr>
                        <a:t>padding-top</a:t>
                      </a:r>
                      <a:endParaRPr lang="zh-CN" altLang="en-US" sz="200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a:solidFill>
                            <a:srgbClr val="000000"/>
                          </a:solidFill>
                        </a:rPr>
                        <a:t>value</a:t>
                      </a:r>
                      <a:endParaRPr lang="zh-CN" altLang="en-US" sz="200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000" dirty="0">
                          <a:solidFill>
                            <a:srgbClr val="000000"/>
                          </a:solidFill>
                        </a:rPr>
                        <a:t>设置上内边距，像素值或百分数</a:t>
                      </a:r>
                      <a:endParaRPr lang="zh-CN" altLang="en-US" sz="2000" dirty="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713062">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a:solidFill>
                            <a:srgbClr val="000000"/>
                          </a:solidFill>
                        </a:rPr>
                        <a:t>padding-left</a:t>
                      </a:r>
                      <a:endParaRPr lang="zh-CN" altLang="en-US" sz="200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a:solidFill>
                            <a:srgbClr val="000000"/>
                          </a:solidFill>
                        </a:rPr>
                        <a:t>value</a:t>
                      </a:r>
                      <a:endParaRPr lang="zh-CN" altLang="en-US" sz="200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000" dirty="0">
                          <a:solidFill>
                            <a:srgbClr val="000000"/>
                          </a:solidFill>
                        </a:rPr>
                        <a:t>设置左内边距，像素值或百分数</a:t>
                      </a:r>
                      <a:endParaRPr lang="zh-CN" altLang="en-US" sz="2000" dirty="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503431">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a:solidFill>
                            <a:srgbClr val="000000"/>
                          </a:solidFill>
                        </a:rPr>
                        <a:t>padding-right</a:t>
                      </a:r>
                      <a:endParaRPr lang="zh-CN" altLang="en-US" sz="200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a:solidFill>
                            <a:srgbClr val="000000"/>
                          </a:solidFill>
                        </a:rPr>
                        <a:t>value</a:t>
                      </a:r>
                      <a:endParaRPr lang="zh-CN" altLang="en-US" sz="200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000" dirty="0">
                          <a:solidFill>
                            <a:srgbClr val="000000"/>
                          </a:solidFill>
                        </a:rPr>
                        <a:t>设置右内边距，像素值或百分数</a:t>
                      </a:r>
                      <a:endParaRPr lang="zh-CN" altLang="en-US" sz="2000" dirty="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70131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a:solidFill>
                            <a:srgbClr val="000000"/>
                          </a:solidFill>
                        </a:rPr>
                        <a:t>padding-bottom</a:t>
                      </a:r>
                      <a:endParaRPr lang="zh-CN" altLang="en-US" sz="200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a:solidFill>
                            <a:srgbClr val="000000"/>
                          </a:solidFill>
                        </a:rPr>
                        <a:t>value</a:t>
                      </a:r>
                      <a:endParaRPr lang="zh-CN" altLang="en-US" sz="200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000" dirty="0">
                          <a:solidFill>
                            <a:srgbClr val="000000"/>
                          </a:solidFill>
                        </a:rPr>
                        <a:t>设置下内边距，像素值或百分数</a:t>
                      </a:r>
                      <a:endParaRPr lang="zh-CN" altLang="en-US" sz="2000" dirty="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482786">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a:solidFill>
                            <a:srgbClr val="000000"/>
                          </a:solidFill>
                        </a:rPr>
                        <a:t>margin</a:t>
                      </a:r>
                      <a:endParaRPr lang="zh-CN" altLang="en-US" sz="200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a:solidFill>
                            <a:srgbClr val="000000"/>
                          </a:solidFill>
                        </a:rPr>
                        <a:t>value</a:t>
                      </a:r>
                      <a:endParaRPr lang="zh-CN" altLang="en-US" sz="200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000" dirty="0">
                          <a:solidFill>
                            <a:srgbClr val="000000"/>
                          </a:solidFill>
                        </a:rPr>
                        <a:t>设置</a:t>
                      </a:r>
                      <a:r>
                        <a:rPr lang="zh-CN" altLang="en-US" sz="2000" dirty="0">
                          <a:solidFill>
                            <a:srgbClr val="FF0000"/>
                          </a:solidFill>
                        </a:rPr>
                        <a:t>上、右、下、左</a:t>
                      </a:r>
                      <a:r>
                        <a:rPr lang="zh-CN" altLang="en-US" sz="2000" dirty="0">
                          <a:solidFill>
                            <a:srgbClr val="000000"/>
                          </a:solidFill>
                        </a:rPr>
                        <a:t>外边距，像素值或百分数</a:t>
                      </a:r>
                      <a:endParaRPr lang="zh-CN" altLang="en-US" sz="2000" dirty="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482786">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a:solidFill>
                            <a:srgbClr val="000000"/>
                          </a:solidFill>
                        </a:rPr>
                        <a:t>margin-top</a:t>
                      </a:r>
                      <a:endParaRPr lang="zh-CN" altLang="en-US" sz="200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sm" len="sm"/>
                      <a:tailEnd type="none" w="sm" len="sm"/>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dirty="0">
                          <a:solidFill>
                            <a:srgbClr val="000000"/>
                          </a:solidFill>
                        </a:rPr>
                        <a:t>value</a:t>
                      </a:r>
                      <a:r>
                        <a:rPr lang="zh-CN" altLang="en-US" sz="2000" dirty="0">
                          <a:solidFill>
                            <a:srgbClr val="000000"/>
                          </a:solidFill>
                        </a:rPr>
                        <a:t>、</a:t>
                      </a:r>
                      <a:endParaRPr lang="zh-CN" altLang="en-US" sz="200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sm" len="sm"/>
                      <a:tailEnd type="none" w="sm" len="sm"/>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000" dirty="0">
                          <a:solidFill>
                            <a:srgbClr val="000000"/>
                          </a:solidFill>
                        </a:rPr>
                        <a:t>设置上外边距，像素值或百分数</a:t>
                      </a:r>
                      <a:endParaRPr lang="zh-CN" altLang="en-US" sz="2000" dirty="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sm" len="sm"/>
                      <a:tailEnd type="none" w="sm" len="sm"/>
                    </a:lnB>
                    <a:lnTlToBr>
                      <a:noFill/>
                    </a:lnTlToBr>
                    <a:lnBlToTr>
                      <a:noFill/>
                    </a:lnBlToTr>
                    <a:solidFill>
                      <a:srgbClr val="E7EAE6"/>
                    </a:solidFill>
                  </a:tcPr>
                </a:tc>
              </a:tr>
              <a:tr h="482786">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a:solidFill>
                            <a:srgbClr val="000000"/>
                          </a:solidFill>
                        </a:rPr>
                        <a:t>margin-left</a:t>
                      </a:r>
                      <a:endParaRPr lang="zh-CN" altLang="en-US" sz="200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sm" len="sm"/>
                      <a:tailEnd type="none" w="sm" len="sm"/>
                    </a:lnT>
                    <a:lnB w="12700" cap="flat" cmpd="sng">
                      <a:solidFill>
                        <a:srgbClr val="333300"/>
                      </a:solidFill>
                      <a:prstDash val="solid"/>
                      <a:headEnd type="none" w="sm" len="sm"/>
                      <a:tailEnd type="none" w="sm" len="sm"/>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a:solidFill>
                            <a:srgbClr val="000000"/>
                          </a:solidFill>
                        </a:rPr>
                        <a:t>value</a:t>
                      </a:r>
                      <a:endParaRPr lang="zh-CN" altLang="en-US" sz="200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sm" len="sm"/>
                      <a:tailEnd type="none" w="sm" len="sm"/>
                    </a:lnT>
                    <a:lnB w="12700" cap="flat" cmpd="sng">
                      <a:solidFill>
                        <a:srgbClr val="333300"/>
                      </a:solidFill>
                      <a:prstDash val="solid"/>
                      <a:headEnd type="none" w="sm" len="sm"/>
                      <a:tailEnd type="none" w="sm" len="sm"/>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000" dirty="0">
                          <a:solidFill>
                            <a:srgbClr val="000000"/>
                          </a:solidFill>
                        </a:rPr>
                        <a:t>设置上外边距，像素值或百分数</a:t>
                      </a:r>
                      <a:endParaRPr lang="zh-CN" altLang="en-US" sz="2000" dirty="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sm" len="sm"/>
                      <a:tailEnd type="none" w="sm" len="sm"/>
                    </a:lnT>
                    <a:lnB w="12700" cap="flat" cmpd="sng">
                      <a:solidFill>
                        <a:srgbClr val="333300"/>
                      </a:solidFill>
                      <a:prstDash val="solid"/>
                      <a:headEnd type="none" w="sm" len="sm"/>
                      <a:tailEnd type="none" w="sm" len="sm"/>
                    </a:lnB>
                    <a:lnTlToBr>
                      <a:noFill/>
                    </a:lnTlToBr>
                    <a:lnBlToTr>
                      <a:noFill/>
                    </a:lnBlToTr>
                    <a:solidFill>
                      <a:srgbClr val="E7EAE6"/>
                    </a:solidFill>
                  </a:tcPr>
                </a:tc>
              </a:tr>
              <a:tr h="482786">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a:solidFill>
                            <a:srgbClr val="000000"/>
                          </a:solidFill>
                        </a:rPr>
                        <a:t>margin-right</a:t>
                      </a:r>
                      <a:endParaRPr lang="zh-CN" altLang="en-US" sz="200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sm" len="sm"/>
                      <a:tailEnd type="none" w="sm" len="sm"/>
                    </a:lnT>
                    <a:lnB w="12700" cap="flat" cmpd="sng">
                      <a:solidFill>
                        <a:srgbClr val="333300"/>
                      </a:solidFill>
                      <a:prstDash val="solid"/>
                      <a:headEnd type="none" w="sm" len="sm"/>
                      <a:tailEnd type="none" w="sm" len="sm"/>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a:solidFill>
                            <a:srgbClr val="000000"/>
                          </a:solidFill>
                        </a:rPr>
                        <a:t>value</a:t>
                      </a:r>
                      <a:endParaRPr lang="zh-CN" altLang="en-US" sz="200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sm" len="sm"/>
                      <a:tailEnd type="none" w="sm" len="sm"/>
                    </a:lnT>
                    <a:lnB w="12700" cap="flat" cmpd="sng">
                      <a:solidFill>
                        <a:srgbClr val="333300"/>
                      </a:solidFill>
                      <a:prstDash val="solid"/>
                      <a:headEnd type="none" w="sm" len="sm"/>
                      <a:tailEnd type="none" w="sm" len="sm"/>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000" dirty="0">
                          <a:solidFill>
                            <a:srgbClr val="000000"/>
                          </a:solidFill>
                        </a:rPr>
                        <a:t>设置上外边距，像素值或百分数</a:t>
                      </a:r>
                      <a:endParaRPr lang="zh-CN" altLang="en-US" sz="2000" dirty="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sm" len="sm"/>
                      <a:tailEnd type="none" w="sm" len="sm"/>
                    </a:lnT>
                    <a:lnB w="12700" cap="flat" cmpd="sng">
                      <a:solidFill>
                        <a:srgbClr val="333300"/>
                      </a:solidFill>
                      <a:prstDash val="solid"/>
                      <a:headEnd type="none" w="sm" len="sm"/>
                      <a:tailEnd type="none" w="sm" len="sm"/>
                    </a:lnB>
                    <a:lnTlToBr>
                      <a:noFill/>
                    </a:lnTlToBr>
                    <a:lnBlToTr>
                      <a:noFill/>
                    </a:lnBlToTr>
                    <a:solidFill>
                      <a:srgbClr val="E7EAE6"/>
                    </a:solidFill>
                  </a:tcPr>
                </a:tc>
              </a:tr>
              <a:tr h="482786">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a:solidFill>
                            <a:srgbClr val="000000"/>
                          </a:solidFill>
                        </a:rPr>
                        <a:t>margin-bottom</a:t>
                      </a:r>
                      <a:endParaRPr lang="zh-CN" altLang="en-US" sz="200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sm" len="sm"/>
                      <a:tailEnd type="none" w="sm" len="sm"/>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a:solidFill>
                            <a:srgbClr val="000000"/>
                          </a:solidFill>
                        </a:rPr>
                        <a:t>value</a:t>
                      </a:r>
                      <a:endParaRPr lang="zh-CN" altLang="en-US" sz="200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sm" len="sm"/>
                      <a:tailEnd type="none" w="sm" len="sm"/>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000" dirty="0">
                          <a:solidFill>
                            <a:srgbClr val="000000"/>
                          </a:solidFill>
                        </a:rPr>
                        <a:t>设置上外边距，像素值或百分数</a:t>
                      </a:r>
                      <a:endParaRPr lang="zh-CN" altLang="en-US" sz="2000" dirty="0">
                        <a:solidFill>
                          <a:srgbClr val="000000"/>
                        </a:solidFill>
                      </a:endParaRPr>
                    </a:p>
                  </a:txBody>
                  <a:tcPr marT="45738" marB="4573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sm" len="sm"/>
                      <a:tailEnd type="none" w="sm" len="sm"/>
                    </a:lnT>
                    <a:lnB w="12700" cap="flat" cmpd="sng">
                      <a:solidFill>
                        <a:srgbClr val="333300"/>
                      </a:solidFill>
                      <a:prstDash val="solid"/>
                      <a:headEnd type="none" w="med" len="med"/>
                      <a:tailEnd type="none" w="med" len="med"/>
                    </a:lnB>
                    <a:lnTlToBr>
                      <a:noFill/>
                    </a:lnTlToBr>
                    <a:lnBlToTr>
                      <a:noFill/>
                    </a:lnBlToTr>
                    <a:solidFill>
                      <a:srgbClr val="E7EAE6"/>
                    </a:solidFill>
                  </a:tcPr>
                </a:tc>
              </a:tr>
            </a:tbl>
          </a:graphicData>
        </a:graphic>
      </p:graphicFrame>
      <p:sp>
        <p:nvSpPr>
          <p:cNvPr id="768045" name="云形标注 768044"/>
          <p:cNvSpPr/>
          <p:nvPr/>
        </p:nvSpPr>
        <p:spPr>
          <a:xfrm>
            <a:off x="7740650" y="0"/>
            <a:ext cx="1258888" cy="765175"/>
          </a:xfrm>
          <a:prstGeom prst="cloudCallout">
            <a:avLst>
              <a:gd name="adj1" fmla="val -200569"/>
              <a:gd name="adj2" fmla="val 109338"/>
            </a:avLst>
          </a:prstGeom>
          <a:solidFill>
            <a:schemeClr val="accent1"/>
          </a:solidFill>
          <a:ln w="12700" cap="sq" cmpd="sng">
            <a:solidFill>
              <a:srgbClr val="FF00FF"/>
            </a:solidFill>
            <a:prstDash val="solid"/>
            <a:round/>
            <a:headEnd type="none" w="sm" len="sm"/>
            <a:tailEnd type="none" w="sm" len="sm"/>
          </a:ln>
        </p:spPr>
        <p:txBody>
          <a:bodyPr anchor="t" anchorCtr="0"/>
          <a:p>
            <a:pPr algn="ctr"/>
            <a:r>
              <a:rPr lang="zh-CN" altLang="en-US" sz="1800" b="1" dirty="0">
                <a:solidFill>
                  <a:srgbClr val="0000FF"/>
                </a:solidFill>
                <a:latin typeface="Verdana" panose="020B0604030504040204" pitchFamily="34" charset="0"/>
                <a:ea typeface="宋体" panose="02010600030101010101" pitchFamily="2" charset="-122"/>
              </a:rPr>
              <a:t>顺时针方向</a:t>
            </a:r>
            <a:endParaRPr lang="zh-CN" altLang="en-US" sz="1800" b="1" dirty="0">
              <a:solidFill>
                <a:srgbClr val="0000FF"/>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768085"/>
                                        </p:tgtEl>
                                        <p:attrNameLst>
                                          <p:attrName>style.visibility</p:attrName>
                                        </p:attrNameLst>
                                      </p:cBhvr>
                                      <p:to>
                                        <p:strVal val="visible"/>
                                      </p:to>
                                    </p:set>
                                    <p:animEffect transition="in" filter="blinds(vertical)">
                                      <p:cBhvr>
                                        <p:cTn id="7" dur="500"/>
                                        <p:tgtEl>
                                          <p:spTgt spid="7680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768045"/>
                                        </p:tgtEl>
                                        <p:attrNameLst>
                                          <p:attrName>style.visibility</p:attrName>
                                        </p:attrNameLst>
                                      </p:cBhvr>
                                      <p:to>
                                        <p:strVal val="visible"/>
                                      </p:to>
                                    </p:set>
                                    <p:animEffect transition="in" filter="blinds(vertical)">
                                      <p:cBhvr>
                                        <p:cTn id="12" dur="500"/>
                                        <p:tgtEl>
                                          <p:spTgt spid="768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0050" name="内容占位符 770049"/>
          <p:cNvSpPr>
            <a:spLocks noGrp="1"/>
          </p:cNvSpPr>
          <p:nvPr>
            <p:ph idx="1"/>
          </p:nvPr>
        </p:nvSpPr>
        <p:spPr>
          <a:xfrm>
            <a:off x="0" y="188913"/>
            <a:ext cx="9144000" cy="6669087"/>
          </a:xfrm>
          <a:ln/>
        </p:spPr>
        <p:txBody>
          <a:bodyPr vert="horz" wrap="square" lIns="91440" tIns="45720" rIns="91440" bIns="45720" anchor="t" anchorCtr="0"/>
          <a:p>
            <a:pPr eaLnBrk="1" hangingPunct="1">
              <a:buClr>
                <a:srgbClr val="FF0000"/>
              </a:buClr>
            </a:pPr>
            <a:r>
              <a:rPr lang="zh-CN" altLang="en-US" sz="3900" b="1" dirty="0"/>
              <a:t>边距属性设置方法：</a:t>
            </a:r>
            <a:endParaRPr lang="zh-CN" altLang="en-US" sz="3900" b="1" dirty="0"/>
          </a:p>
          <a:p>
            <a:pPr lvl="1" eaLnBrk="1" hangingPunct="1">
              <a:buClr>
                <a:srgbClr val="FF0000"/>
              </a:buClr>
            </a:pPr>
            <a:r>
              <a:rPr lang="zh-CN" altLang="en-US" sz="3000" b="1" dirty="0">
                <a:solidFill>
                  <a:srgbClr val="000000"/>
                </a:solidFill>
              </a:rPr>
              <a:t>使用各个方向的边距属性赋值：盒子边距可通过</a:t>
            </a:r>
            <a:r>
              <a:rPr lang="en-US" altLang="zh-CN" sz="3000" b="1" dirty="0">
                <a:solidFill>
                  <a:srgbClr val="000000"/>
                </a:solidFill>
              </a:rPr>
              <a:t>top</a:t>
            </a:r>
            <a:r>
              <a:rPr lang="zh-CN" altLang="en-US" sz="3000" b="1" dirty="0">
                <a:solidFill>
                  <a:srgbClr val="000000"/>
                </a:solidFill>
              </a:rPr>
              <a:t>、</a:t>
            </a:r>
            <a:r>
              <a:rPr lang="en-US" altLang="zh-CN" sz="3000" b="1" dirty="0">
                <a:solidFill>
                  <a:srgbClr val="000000"/>
                </a:solidFill>
              </a:rPr>
              <a:t>right</a:t>
            </a:r>
            <a:r>
              <a:rPr lang="zh-CN" altLang="en-US" sz="3000" b="1" dirty="0">
                <a:solidFill>
                  <a:srgbClr val="000000"/>
                </a:solidFill>
              </a:rPr>
              <a:t>、</a:t>
            </a:r>
            <a:r>
              <a:rPr lang="en-US" altLang="zh-CN" sz="3000" b="1" dirty="0">
                <a:solidFill>
                  <a:srgbClr val="000000"/>
                </a:solidFill>
              </a:rPr>
              <a:t>bottom</a:t>
            </a:r>
            <a:r>
              <a:rPr lang="zh-CN" altLang="en-US" sz="3000" b="1" dirty="0">
                <a:solidFill>
                  <a:srgbClr val="000000"/>
                </a:solidFill>
              </a:rPr>
              <a:t>、</a:t>
            </a:r>
            <a:r>
              <a:rPr lang="en-US" altLang="zh-CN" sz="3000" b="1" dirty="0">
                <a:solidFill>
                  <a:srgbClr val="000000"/>
                </a:solidFill>
              </a:rPr>
              <a:t>left</a:t>
            </a:r>
            <a:r>
              <a:rPr lang="zh-CN" altLang="en-US" sz="3000" b="1" dirty="0">
                <a:solidFill>
                  <a:srgbClr val="000000"/>
                </a:solidFill>
              </a:rPr>
              <a:t>四个方向的边距分别赋值</a:t>
            </a:r>
            <a:endParaRPr lang="zh-CN" altLang="en-US" sz="3000" b="1" dirty="0">
              <a:solidFill>
                <a:srgbClr val="000000"/>
              </a:solidFill>
            </a:endParaRPr>
          </a:p>
          <a:p>
            <a:pPr lvl="1" eaLnBrk="1" hangingPunct="1">
              <a:buClr>
                <a:srgbClr val="FF0000"/>
              </a:buClr>
            </a:pPr>
            <a:r>
              <a:rPr lang="zh-CN" altLang="en-US" sz="3000" b="1" dirty="0">
                <a:solidFill>
                  <a:srgbClr val="000000"/>
                </a:solidFill>
              </a:rPr>
              <a:t>简写赋值：使用</a:t>
            </a:r>
            <a:r>
              <a:rPr lang="en-US" altLang="zh-CN" sz="3000" b="1" dirty="0">
                <a:solidFill>
                  <a:srgbClr val="000000"/>
                </a:solidFill>
              </a:rPr>
              <a:t>margin/padding</a:t>
            </a:r>
            <a:r>
              <a:rPr lang="zh-CN" altLang="en-US" sz="3000" b="1" dirty="0">
                <a:solidFill>
                  <a:srgbClr val="000000"/>
                </a:solidFill>
              </a:rPr>
              <a:t>分别设置四个方向的边距</a:t>
            </a:r>
            <a:endParaRPr lang="zh-CN" altLang="en-US" sz="3000" b="1" dirty="0">
              <a:solidFill>
                <a:srgbClr val="000000"/>
              </a:solidFill>
            </a:endParaRPr>
          </a:p>
          <a:p>
            <a:pPr lvl="2" eaLnBrk="1" hangingPunct="1">
              <a:spcBef>
                <a:spcPct val="0"/>
              </a:spcBef>
              <a:buClr>
                <a:srgbClr val="FF0000"/>
              </a:buClr>
            </a:pPr>
            <a:r>
              <a:rPr lang="zh-CN" altLang="en-US" sz="2600" b="1" dirty="0"/>
              <a:t>如果给出</a:t>
            </a:r>
            <a:r>
              <a:rPr lang="en-US" altLang="zh-CN" sz="2600" b="1" dirty="0"/>
              <a:t>1</a:t>
            </a:r>
            <a:r>
              <a:rPr lang="zh-CN" altLang="en-US" sz="2600" b="1" dirty="0"/>
              <a:t>个属性值，那么表示四个方向的边距相同</a:t>
            </a:r>
            <a:endParaRPr lang="zh-CN" altLang="en-US" sz="2600" b="1" dirty="0"/>
          </a:p>
          <a:p>
            <a:pPr lvl="2" eaLnBrk="1" hangingPunct="1">
              <a:spcBef>
                <a:spcPct val="0"/>
              </a:spcBef>
              <a:buClr>
                <a:srgbClr val="FF0000"/>
              </a:buClr>
            </a:pPr>
            <a:r>
              <a:rPr lang="zh-CN" altLang="en-US" sz="2600" b="1" dirty="0"/>
              <a:t>如果给出</a:t>
            </a:r>
            <a:r>
              <a:rPr lang="en-US" altLang="zh-CN" sz="2600" b="1" dirty="0"/>
              <a:t>2</a:t>
            </a:r>
            <a:r>
              <a:rPr lang="zh-CN" altLang="en-US" sz="2600" b="1" dirty="0"/>
              <a:t>个属性值，那么前者表示上、下边距，后者表示左、右边距</a:t>
            </a:r>
            <a:endParaRPr lang="zh-CN" altLang="en-US" sz="2600" b="1" dirty="0"/>
          </a:p>
          <a:p>
            <a:pPr lvl="2" eaLnBrk="1" hangingPunct="1">
              <a:spcBef>
                <a:spcPct val="0"/>
              </a:spcBef>
              <a:buClr>
                <a:srgbClr val="FF0000"/>
              </a:buClr>
            </a:pPr>
            <a:r>
              <a:rPr lang="zh-CN" altLang="en-US" sz="2600" b="1" dirty="0"/>
              <a:t>如果给出</a:t>
            </a:r>
            <a:r>
              <a:rPr lang="en-US" altLang="zh-CN" sz="2600" b="1" dirty="0"/>
              <a:t>3</a:t>
            </a:r>
            <a:r>
              <a:rPr lang="zh-CN" altLang="en-US" sz="2600" b="1" dirty="0"/>
              <a:t>个属性值，那么前者表示上边距属性，中间的数值表示左、右边距，后者表示下边距。</a:t>
            </a:r>
            <a:endParaRPr lang="zh-CN" altLang="en-US" sz="2600" b="1" dirty="0"/>
          </a:p>
          <a:p>
            <a:pPr lvl="2" eaLnBrk="1" hangingPunct="1">
              <a:spcBef>
                <a:spcPct val="0"/>
              </a:spcBef>
              <a:buClr>
                <a:srgbClr val="FF0000"/>
              </a:buClr>
            </a:pPr>
            <a:r>
              <a:rPr lang="zh-CN" altLang="en-US" sz="2600" b="1" dirty="0"/>
              <a:t>如果给出</a:t>
            </a:r>
            <a:r>
              <a:rPr lang="en-US" altLang="zh-CN" sz="2600" b="1" dirty="0"/>
              <a:t>4</a:t>
            </a:r>
            <a:r>
              <a:rPr lang="zh-CN" altLang="en-US" sz="2600" b="1" dirty="0"/>
              <a:t>个属性值，那么依次表示上、右、下、左的边距，即按顺时针排序依次设置各边距。</a:t>
            </a:r>
            <a:endParaRPr lang="zh-CN" altLang="en-US" sz="2600" b="1" dirty="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70050">
                                            <p:txEl>
                                              <p:charRg st="10" end="64"/>
                                            </p:txEl>
                                          </p:spTgt>
                                        </p:tgtEl>
                                        <p:attrNameLst>
                                          <p:attrName>style.visibility</p:attrName>
                                        </p:attrNameLst>
                                      </p:cBhvr>
                                      <p:to>
                                        <p:strVal val="visible"/>
                                      </p:to>
                                    </p:set>
                                    <p:anim calcmode="lin" valueType="num">
                                      <p:cBhvr additive="base">
                                        <p:cTn id="7" dur="500" fill="hold"/>
                                        <p:tgtEl>
                                          <p:spTgt spid="770050">
                                            <p:txEl>
                                              <p:charRg st="10" end="64"/>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70050">
                                            <p:txEl>
                                              <p:charRg st="10" end="6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70050">
                                            <p:txEl>
                                              <p:charRg st="64" end="97"/>
                                            </p:txEl>
                                          </p:spTgt>
                                        </p:tgtEl>
                                        <p:attrNameLst>
                                          <p:attrName>style.visibility</p:attrName>
                                        </p:attrNameLst>
                                      </p:cBhvr>
                                      <p:to>
                                        <p:strVal val="visible"/>
                                      </p:to>
                                    </p:set>
                                    <p:anim calcmode="lin" valueType="num">
                                      <p:cBhvr additive="base">
                                        <p:cTn id="13" dur="500" fill="hold"/>
                                        <p:tgtEl>
                                          <p:spTgt spid="770050">
                                            <p:txEl>
                                              <p:charRg st="64" end="97"/>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70050">
                                            <p:txEl>
                                              <p:charRg st="64" end="97"/>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70050">
                                            <p:txEl>
                                              <p:charRg st="97" end="121"/>
                                            </p:txEl>
                                          </p:spTgt>
                                        </p:tgtEl>
                                        <p:attrNameLst>
                                          <p:attrName>style.visibility</p:attrName>
                                        </p:attrNameLst>
                                      </p:cBhvr>
                                      <p:to>
                                        <p:strVal val="visible"/>
                                      </p:to>
                                    </p:set>
                                    <p:anim calcmode="lin" valueType="num">
                                      <p:cBhvr additive="base">
                                        <p:cTn id="19" dur="500" fill="hold"/>
                                        <p:tgtEl>
                                          <p:spTgt spid="770050">
                                            <p:txEl>
                                              <p:charRg st="97" end="12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70050">
                                            <p:txEl>
                                              <p:charRg st="97" end="12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70050">
                                            <p:txEl>
                                              <p:charRg st="121" end="153"/>
                                            </p:txEl>
                                          </p:spTgt>
                                        </p:tgtEl>
                                        <p:attrNameLst>
                                          <p:attrName>style.visibility</p:attrName>
                                        </p:attrNameLst>
                                      </p:cBhvr>
                                      <p:to>
                                        <p:strVal val="visible"/>
                                      </p:to>
                                    </p:set>
                                    <p:anim calcmode="lin" valueType="num">
                                      <p:cBhvr additive="base">
                                        <p:cTn id="25" dur="500" fill="hold"/>
                                        <p:tgtEl>
                                          <p:spTgt spid="770050">
                                            <p:txEl>
                                              <p:charRg st="121" end="15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70050">
                                            <p:txEl>
                                              <p:charRg st="121" end="15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70050">
                                            <p:txEl>
                                              <p:charRg st="153" end="197"/>
                                            </p:txEl>
                                          </p:spTgt>
                                        </p:tgtEl>
                                        <p:attrNameLst>
                                          <p:attrName>style.visibility</p:attrName>
                                        </p:attrNameLst>
                                      </p:cBhvr>
                                      <p:to>
                                        <p:strVal val="visible"/>
                                      </p:to>
                                    </p:set>
                                    <p:anim calcmode="lin" valueType="num">
                                      <p:cBhvr additive="base">
                                        <p:cTn id="31" dur="500" fill="hold"/>
                                        <p:tgtEl>
                                          <p:spTgt spid="770050">
                                            <p:txEl>
                                              <p:charRg st="153" end="19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70050">
                                            <p:txEl>
                                              <p:charRg st="153" end="197"/>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70050">
                                            <p:txEl>
                                              <p:charRg st="197" end="240"/>
                                            </p:txEl>
                                          </p:spTgt>
                                        </p:tgtEl>
                                        <p:attrNameLst>
                                          <p:attrName>style.visibility</p:attrName>
                                        </p:attrNameLst>
                                      </p:cBhvr>
                                      <p:to>
                                        <p:strVal val="visible"/>
                                      </p:to>
                                    </p:set>
                                    <p:anim calcmode="lin" valueType="num">
                                      <p:cBhvr additive="base">
                                        <p:cTn id="37" dur="500" fill="hold"/>
                                        <p:tgtEl>
                                          <p:spTgt spid="770050">
                                            <p:txEl>
                                              <p:charRg st="197" end="24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70050">
                                            <p:txEl>
                                              <p:charRg st="197" end="24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1074" name="标题 771073"/>
          <p:cNvSpPr>
            <a:spLocks noGrp="1"/>
          </p:cNvSpPr>
          <p:nvPr>
            <p:ph type="title"/>
          </p:nvPr>
        </p:nvSpPr>
        <p:spPr>
          <a:xfrm>
            <a:off x="0" y="188913"/>
            <a:ext cx="8686800" cy="473075"/>
          </a:xfrm>
        </p:spPr>
        <p:txBody>
          <a:bodyPr anchor="b"/>
          <a:lstStyle/>
          <a:p>
            <a:pPr marL="0" marR="0" lvl="0" indent="0" algn="ctr"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5000" b="1" i="0" u="none" strike="noStrike" kern="1200" cap="none" spc="0" normalizeH="0" baseline="0" noProof="1">
                <a:ln>
                  <a:noFill/>
                </a:ln>
                <a:solidFill>
                  <a:srgbClr val="00FFFF"/>
                </a:solidFill>
                <a:effectLst>
                  <a:outerShdw blurRad="38100" dist="38100" dir="2700000">
                    <a:srgbClr val="C0C0C0"/>
                  </a:outerShdw>
                </a:effectLst>
                <a:uLnTx/>
                <a:uFillTx/>
                <a:latin typeface="+mj-lt"/>
                <a:ea typeface="+mj-ea"/>
                <a:cs typeface="+mj-cs"/>
                <a:hlinkClick r:id="rId1" action="ppaction://hlinkfile"/>
              </a:rPr>
              <a:t>边距属性示例</a:t>
            </a:r>
            <a:endParaRPr kumimoji="0" lang="zh-CN" altLang="en-US" sz="5000" b="1" i="0" u="none" strike="noStrike" kern="1200" cap="none" spc="0" normalizeH="0" baseline="0" noProof="1">
              <a:ln>
                <a:noFill/>
              </a:ln>
              <a:solidFill>
                <a:srgbClr val="00FFFF"/>
              </a:solidFill>
              <a:effectLst>
                <a:outerShdw blurRad="38100" dist="38100" dir="2700000">
                  <a:srgbClr val="C0C0C0"/>
                </a:outerShdw>
              </a:effectLst>
              <a:uLnTx/>
              <a:uFillTx/>
              <a:latin typeface="+mj-lt"/>
              <a:ea typeface="+mj-ea"/>
              <a:cs typeface="+mj-cs"/>
              <a:hlinkClick r:id="rId1" action="ppaction://hlinkfile"/>
            </a:endParaRPr>
          </a:p>
        </p:txBody>
      </p:sp>
      <p:pic>
        <p:nvPicPr>
          <p:cNvPr id="771078" name="图片 771077"/>
          <p:cNvPicPr>
            <a:picLocks noChangeAspect="1"/>
          </p:cNvPicPr>
          <p:nvPr/>
        </p:nvPicPr>
        <p:blipFill>
          <a:blip r:embed="rId2"/>
          <a:stretch>
            <a:fillRect/>
          </a:stretch>
        </p:blipFill>
        <p:spPr>
          <a:xfrm>
            <a:off x="0" y="765175"/>
            <a:ext cx="4752975" cy="3867150"/>
          </a:xfrm>
          <a:prstGeom prst="rect">
            <a:avLst/>
          </a:prstGeom>
          <a:noFill/>
          <a:ln w="9525">
            <a:noFill/>
          </a:ln>
        </p:spPr>
      </p:pic>
      <p:pic>
        <p:nvPicPr>
          <p:cNvPr id="771080" name="图片 771079"/>
          <p:cNvPicPr>
            <a:picLocks noChangeAspect="1"/>
          </p:cNvPicPr>
          <p:nvPr/>
        </p:nvPicPr>
        <p:blipFill>
          <a:blip r:embed="rId3"/>
          <a:stretch>
            <a:fillRect/>
          </a:stretch>
        </p:blipFill>
        <p:spPr>
          <a:xfrm>
            <a:off x="2268538" y="3857625"/>
            <a:ext cx="6875462" cy="300037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771080"/>
                                        </p:tgtEl>
                                        <p:attrNameLst>
                                          <p:attrName>style.visibility</p:attrName>
                                        </p:attrNameLst>
                                      </p:cBhvr>
                                      <p:to>
                                        <p:strVal val="visible"/>
                                      </p:to>
                                    </p:set>
                                    <p:animEffect transition="in" filter="blinds(vertical)">
                                      <p:cBhvr>
                                        <p:cTn id="7" dur="500"/>
                                        <p:tgtEl>
                                          <p:spTgt spid="77108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771078"/>
                                        </p:tgtEl>
                                        <p:attrNameLst>
                                          <p:attrName>style.visibility</p:attrName>
                                        </p:attrNameLst>
                                      </p:cBhvr>
                                      <p:to>
                                        <p:strVal val="visible"/>
                                      </p:to>
                                    </p:set>
                                    <p:animEffect transition="in" filter="blinds(vertical)">
                                      <p:cBhvr>
                                        <p:cTn id="12" dur="500"/>
                                        <p:tgtEl>
                                          <p:spTgt spid="771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72099" name="标题 1"/>
          <p:cNvSpPr>
            <a:spLocks noGrp="1"/>
          </p:cNvSpPr>
          <p:nvPr>
            <p:ph type="title" idx="4294967295"/>
          </p:nvPr>
        </p:nvSpPr>
        <p:spPr>
          <a:xfrm>
            <a:off x="0" y="0"/>
            <a:ext cx="8243888" cy="981075"/>
          </a:xfrm>
        </p:spPr>
        <p:txBody>
          <a:bodyPr vert="horz" wrap="square" lIns="91440" tIns="45720" rIns="91440" bIns="45720" anchor="ct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en-US" altLang="zh-CN" sz="45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4. </a:t>
            </a:r>
            <a:r>
              <a:rPr kumimoji="0" lang="zh-CN" altLang="en-US" sz="45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盒子内容的</a:t>
            </a:r>
            <a:r>
              <a:rPr kumimoji="0" lang="zh-CN" altLang="en-US" sz="45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大小</a:t>
            </a:r>
            <a:r>
              <a:rPr kumimoji="0" lang="en-US" altLang="zh-CN" sz="45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content</a:t>
            </a:r>
            <a:endParaRPr kumimoji="0" lang="zh-CN" altLang="en-US" sz="45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endParaRPr>
          </a:p>
        </p:txBody>
      </p:sp>
      <p:sp>
        <p:nvSpPr>
          <p:cNvPr id="772100" name="内容占位符 2"/>
          <p:cNvSpPr>
            <a:spLocks noGrp="1"/>
          </p:cNvSpPr>
          <p:nvPr>
            <p:ph idx="4294967295"/>
          </p:nvPr>
        </p:nvSpPr>
        <p:spPr>
          <a:xfrm>
            <a:off x="0" y="1196975"/>
            <a:ext cx="9144000" cy="5949950"/>
          </a:xfrm>
          <a:ln/>
        </p:spPr>
        <p:txBody>
          <a:bodyPr vert="horz" wrap="square" lIns="91440" tIns="45720" rIns="91440" bIns="45720" anchor="t" anchorCtr="0"/>
          <a:p>
            <a:pPr eaLnBrk="1" hangingPunct="1">
              <a:buClr>
                <a:srgbClr val="FF0000"/>
              </a:buClr>
            </a:pPr>
            <a:r>
              <a:rPr lang="zh-CN" altLang="en-US" sz="3300" b="1" dirty="0"/>
              <a:t>盒子内容的大小分别使用</a:t>
            </a:r>
            <a:r>
              <a:rPr lang="en-US" altLang="zh-CN" sz="3300" b="1" dirty="0"/>
              <a:t>width</a:t>
            </a:r>
            <a:r>
              <a:rPr lang="zh-CN" altLang="en-US" sz="3300" b="1" dirty="0"/>
              <a:t>（宽度）和</a:t>
            </a:r>
            <a:r>
              <a:rPr lang="en-US" altLang="zh-CN" sz="3300" b="1" dirty="0"/>
              <a:t>height</a:t>
            </a:r>
            <a:r>
              <a:rPr lang="zh-CN" altLang="en-US" sz="3300" b="1" dirty="0"/>
              <a:t>（高度）两个属性来设置。盒子的大小随内容的大小增大而增大。</a:t>
            </a:r>
            <a:endParaRPr lang="zh-CN" altLang="en-US" sz="33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72100">
                                            <p:txEl>
                                              <p:charRg st="0" end="57"/>
                                            </p:txEl>
                                          </p:spTgt>
                                        </p:tgtEl>
                                        <p:attrNameLst>
                                          <p:attrName>style.visibility</p:attrName>
                                        </p:attrNameLst>
                                      </p:cBhvr>
                                      <p:to>
                                        <p:strVal val="visible"/>
                                      </p:to>
                                    </p:set>
                                    <p:anim calcmode="lin" valueType="num">
                                      <p:cBhvr additive="base">
                                        <p:cTn id="7" dur="500" fill="hold"/>
                                        <p:tgtEl>
                                          <p:spTgt spid="772100">
                                            <p:txEl>
                                              <p:charRg st="0" end="57"/>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72100">
                                            <p:txEl>
                                              <p:charRg st="0" end="5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07587" name="标题 1"/>
          <p:cNvSpPr>
            <a:spLocks noGrp="1"/>
          </p:cNvSpPr>
          <p:nvPr>
            <p:ph type="title" idx="4294967295"/>
          </p:nvPr>
        </p:nvSpPr>
        <p:spPr>
          <a:xfrm>
            <a:off x="0" y="0"/>
            <a:ext cx="8243888" cy="1052513"/>
          </a:xfrm>
        </p:spPr>
        <p:txBody>
          <a:bodyPr vert="horz" wrap="square" lIns="91440" tIns="45720" rIns="91440" bIns="45720" anchor="ct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en-US" altLang="zh-CN"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4.3 </a:t>
            </a:r>
            <a:r>
              <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盒子之间的关系</a:t>
            </a:r>
            <a:endPar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endParaRPr>
          </a:p>
        </p:txBody>
      </p:sp>
      <p:sp>
        <p:nvSpPr>
          <p:cNvPr id="707588" name="内容占位符 2"/>
          <p:cNvSpPr>
            <a:spLocks noGrp="1"/>
          </p:cNvSpPr>
          <p:nvPr>
            <p:ph idx="4294967295"/>
          </p:nvPr>
        </p:nvSpPr>
        <p:spPr>
          <a:xfrm>
            <a:off x="0" y="1196975"/>
            <a:ext cx="9144000" cy="4859338"/>
          </a:xfrm>
          <a:ln/>
        </p:spPr>
        <p:txBody>
          <a:bodyPr vert="horz" wrap="square" lIns="91440" tIns="45720" rIns="91440" bIns="45720" anchor="t" anchorCtr="0"/>
          <a:p>
            <a:pPr eaLnBrk="1" hangingPunct="1">
              <a:buClr>
                <a:srgbClr val="FF0000"/>
              </a:buClr>
            </a:pPr>
            <a:r>
              <a:rPr lang="en-US" altLang="zh-CN" b="1" dirty="0"/>
              <a:t>DOM</a:t>
            </a:r>
            <a:r>
              <a:rPr lang="zh-CN" altLang="en-US" b="1" dirty="0"/>
              <a:t>是</a:t>
            </a:r>
            <a:r>
              <a:rPr lang="en-US" altLang="zh-CN" b="1" dirty="0"/>
              <a:t>Document Object Model</a:t>
            </a:r>
            <a:r>
              <a:rPr lang="zh-CN" altLang="en-US" b="1" dirty="0"/>
              <a:t>的缩写，即文档对象模型，就是由一个个盒子嵌套而成的一个模型。</a:t>
            </a:r>
            <a:endParaRPr lang="zh-CN" altLang="en-US" b="1" dirty="0"/>
          </a:p>
          <a:p>
            <a:pPr eaLnBrk="1" hangingPunct="1">
              <a:buClr>
                <a:srgbClr val="FF0000"/>
              </a:buClr>
            </a:pPr>
            <a:r>
              <a:rPr lang="en-US" altLang="zh-CN" b="1" dirty="0"/>
              <a:t>DOM</a:t>
            </a:r>
            <a:r>
              <a:rPr lang="zh-CN" altLang="en-US" b="1" dirty="0"/>
              <a:t>树（</a:t>
            </a:r>
            <a:r>
              <a:rPr lang="zh-CN" altLang="en-US" b="1" dirty="0">
                <a:hlinkClick r:id="rId1" action="ppaction://hlinkfile"/>
              </a:rPr>
              <a:t>示例</a:t>
            </a:r>
            <a:r>
              <a:rPr lang="zh-CN" altLang="en-US" b="1" dirty="0"/>
              <a:t>）</a:t>
            </a:r>
            <a:endParaRPr lang="zh-CN" altLang="en-US" b="1" dirty="0"/>
          </a:p>
        </p:txBody>
      </p:sp>
      <p:graphicFrame>
        <p:nvGraphicFramePr>
          <p:cNvPr id="707589" name="Object 2"/>
          <p:cNvGraphicFramePr/>
          <p:nvPr/>
        </p:nvGraphicFramePr>
        <p:xfrm>
          <a:off x="414338" y="3500438"/>
          <a:ext cx="4157662" cy="2451100"/>
        </p:xfrm>
        <a:graphic>
          <a:graphicData uri="http://schemas.openxmlformats.org/presentationml/2006/ole">
            <mc:AlternateContent xmlns:mc="http://schemas.openxmlformats.org/markup-compatibility/2006">
              <mc:Choice xmlns:v="urn:schemas-microsoft-com:vml" Requires="v">
                <p:oleObj spid="_x0000_s3079" name="" r:id="rId2" imgW="5153660" imgH="3044825" progId="Visio.Drawing.11">
                  <p:embed/>
                </p:oleObj>
              </mc:Choice>
              <mc:Fallback>
                <p:oleObj name="" r:id="rId2" imgW="5153660" imgH="3044825" progId="Visio.Drawing.11">
                  <p:embed/>
                  <p:pic>
                    <p:nvPicPr>
                      <p:cNvPr id="0" name="图片 3078"/>
                      <p:cNvPicPr/>
                      <p:nvPr/>
                    </p:nvPicPr>
                    <p:blipFill>
                      <a:blip r:embed="rId3"/>
                      <a:stretch>
                        <a:fillRect/>
                      </a:stretch>
                    </p:blipFill>
                    <p:spPr>
                      <a:xfrm>
                        <a:off x="414338" y="3500438"/>
                        <a:ext cx="4157662" cy="2451100"/>
                      </a:xfrm>
                      <a:prstGeom prst="rect">
                        <a:avLst/>
                      </a:prstGeom>
                      <a:noFill/>
                      <a:ln w="38100">
                        <a:noFill/>
                        <a:miter/>
                      </a:ln>
                    </p:spPr>
                  </p:pic>
                </p:oleObj>
              </mc:Fallback>
            </mc:AlternateContent>
          </a:graphicData>
        </a:graphic>
      </p:graphicFrame>
      <p:graphicFrame>
        <p:nvGraphicFramePr>
          <p:cNvPr id="707590" name="Object 3"/>
          <p:cNvGraphicFramePr/>
          <p:nvPr/>
        </p:nvGraphicFramePr>
        <p:xfrm>
          <a:off x="5072063" y="2786063"/>
          <a:ext cx="3595687" cy="3595687"/>
        </p:xfrm>
        <a:graphic>
          <a:graphicData uri="http://schemas.openxmlformats.org/presentationml/2006/ole">
            <mc:AlternateContent xmlns:mc="http://schemas.openxmlformats.org/markup-compatibility/2006">
              <mc:Choice xmlns:v="urn:schemas-microsoft-com:vml" Requires="v">
                <p:oleObj spid="_x0000_s3078" name="" r:id="rId4" imgW="3979545" imgH="3979545" progId="Visio.Drawing.11">
                  <p:embed/>
                </p:oleObj>
              </mc:Choice>
              <mc:Fallback>
                <p:oleObj name="" r:id="rId4" imgW="3979545" imgH="3979545" progId="Visio.Drawing.11">
                  <p:embed/>
                  <p:pic>
                    <p:nvPicPr>
                      <p:cNvPr id="0" name="图片 3077"/>
                      <p:cNvPicPr/>
                      <p:nvPr/>
                    </p:nvPicPr>
                    <p:blipFill>
                      <a:blip r:embed="rId5"/>
                      <a:stretch>
                        <a:fillRect/>
                      </a:stretch>
                    </p:blipFill>
                    <p:spPr>
                      <a:xfrm>
                        <a:off x="5072063" y="2786063"/>
                        <a:ext cx="3595687" cy="3595687"/>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07588">
                                            <p:txEl>
                                              <p:charRg st="0" end="56"/>
                                            </p:txEl>
                                          </p:spTgt>
                                        </p:tgtEl>
                                        <p:attrNameLst>
                                          <p:attrName>style.visibility</p:attrName>
                                        </p:attrNameLst>
                                      </p:cBhvr>
                                      <p:to>
                                        <p:strVal val="visible"/>
                                      </p:to>
                                    </p:set>
                                    <p:anim calcmode="lin" valueType="num">
                                      <p:cBhvr additive="base">
                                        <p:cTn id="7" dur="500" fill="hold"/>
                                        <p:tgtEl>
                                          <p:spTgt spid="707588">
                                            <p:txEl>
                                              <p:charRg st="0" end="56"/>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07588">
                                            <p:txEl>
                                              <p:charRg st="0" end="56"/>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07588">
                                            <p:txEl>
                                              <p:charRg st="56" end="65"/>
                                            </p:txEl>
                                          </p:spTgt>
                                        </p:tgtEl>
                                        <p:attrNameLst>
                                          <p:attrName>style.visibility</p:attrName>
                                        </p:attrNameLst>
                                      </p:cBhvr>
                                      <p:to>
                                        <p:strVal val="visible"/>
                                      </p:to>
                                    </p:set>
                                    <p:anim calcmode="lin" valueType="num">
                                      <p:cBhvr additive="base">
                                        <p:cTn id="13" dur="500" fill="hold"/>
                                        <p:tgtEl>
                                          <p:spTgt spid="707588">
                                            <p:txEl>
                                              <p:charRg st="56" end="65"/>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07588">
                                            <p:txEl>
                                              <p:charRg st="56" end="6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5" fill="hold" nodeType="clickEffect">
                                  <p:stCondLst>
                                    <p:cond delay="0"/>
                                  </p:stCondLst>
                                  <p:childTnLst>
                                    <p:set>
                                      <p:cBhvr>
                                        <p:cTn id="18" dur="1" fill="hold">
                                          <p:stCondLst>
                                            <p:cond delay="0"/>
                                          </p:stCondLst>
                                        </p:cTn>
                                        <p:tgtEl>
                                          <p:spTgt spid="707589"/>
                                        </p:tgtEl>
                                        <p:attrNameLst>
                                          <p:attrName>style.visibility</p:attrName>
                                        </p:attrNameLst>
                                      </p:cBhvr>
                                      <p:to>
                                        <p:strVal val="visible"/>
                                      </p:to>
                                    </p:set>
                                    <p:animEffect transition="in" filter="blinds(vertical)">
                                      <p:cBhvr>
                                        <p:cTn id="19" dur="500"/>
                                        <p:tgtEl>
                                          <p:spTgt spid="70758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5" fill="hold" nodeType="clickEffect">
                                  <p:stCondLst>
                                    <p:cond delay="0"/>
                                  </p:stCondLst>
                                  <p:childTnLst>
                                    <p:set>
                                      <p:cBhvr>
                                        <p:cTn id="23" dur="1" fill="hold">
                                          <p:stCondLst>
                                            <p:cond delay="0"/>
                                          </p:stCondLst>
                                        </p:cTn>
                                        <p:tgtEl>
                                          <p:spTgt spid="707590"/>
                                        </p:tgtEl>
                                        <p:attrNameLst>
                                          <p:attrName>style.visibility</p:attrName>
                                        </p:attrNameLst>
                                      </p:cBhvr>
                                      <p:to>
                                        <p:strVal val="visible"/>
                                      </p:to>
                                    </p:set>
                                    <p:animEffect transition="in" filter="blinds(vertical)">
                                      <p:cBhvr>
                                        <p:cTn id="24" dur="500"/>
                                        <p:tgtEl>
                                          <p:spTgt spid="707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a:xfrm>
            <a:off x="442913" y="103188"/>
            <a:ext cx="8089900" cy="733425"/>
          </a:xfrm>
        </p:spPr>
        <p:txBody>
          <a:bodyPr anchor="b"/>
          <a:lstStyle/>
          <a:p>
            <a:pPr marL="0" marR="0" lvl="0" indent="0" algn="ctr" defTabSz="914400" rtl="0" eaLnBrk="0" fontAlgn="base" latinLnBrk="0" hangingPunct="0">
              <a:lnSpc>
                <a:spcPct val="9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4.4 &lt;div&gt;</a:t>
            </a:r>
            <a:r>
              <a:rPr kumimoji="0" lang="zh-CN" altLang="en-US" sz="40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标记与</a:t>
            </a:r>
            <a:r>
              <a:rPr kumimoji="0" lang="en-US" altLang="zh-CN" sz="40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&lt;span&gt;</a:t>
            </a:r>
            <a:r>
              <a:rPr kumimoji="0" lang="zh-CN" altLang="en-US" sz="40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标记</a:t>
            </a:r>
            <a:endParaRPr kumimoji="0" lang="zh-CN" altLang="en-US" sz="4000" b="0" i="0" u="none" strike="noStrike" kern="1200" cap="none" spc="0" normalizeH="0" baseline="0" noProof="0" dirty="0">
              <a:ln>
                <a:noFill/>
              </a:ln>
              <a:solidFill>
                <a:schemeClr val="tx2"/>
              </a:solidFill>
              <a:effectLst>
                <a:outerShdw blurRad="38100" dist="38100" dir="2700000">
                  <a:srgbClr val="C0C0C0"/>
                </a:outerShdw>
              </a:effectLst>
              <a:uLnTx/>
              <a:uFillTx/>
              <a:latin typeface="+mj-lt"/>
              <a:ea typeface="+mj-ea"/>
              <a:cs typeface="+mj-cs"/>
            </a:endParaRPr>
          </a:p>
        </p:txBody>
      </p:sp>
      <p:sp>
        <p:nvSpPr>
          <p:cNvPr id="30722" name="内容占位符 6"/>
          <p:cNvSpPr>
            <a:spLocks noGrp="1"/>
          </p:cNvSpPr>
          <p:nvPr>
            <p:ph idx="1"/>
          </p:nvPr>
        </p:nvSpPr>
        <p:spPr>
          <a:xfrm>
            <a:off x="457200" y="1052513"/>
            <a:ext cx="8435975" cy="5329237"/>
          </a:xfrm>
          <a:ln/>
        </p:spPr>
        <p:txBody>
          <a:bodyPr vert="horz" wrap="square" lIns="91440" tIns="45720" rIns="91440" bIns="45720" anchor="t" anchorCtr="0"/>
          <a:p>
            <a:r>
              <a:rPr lang="en-US" altLang="zh-CN" b="1" dirty="0"/>
              <a:t>CSS </a:t>
            </a:r>
            <a:r>
              <a:rPr lang="zh-CN" altLang="en-US" b="1" dirty="0"/>
              <a:t>排版中经常用到</a:t>
            </a:r>
            <a:r>
              <a:rPr lang="en-US" altLang="zh-CN" dirty="0"/>
              <a:t>&lt;</a:t>
            </a:r>
            <a:r>
              <a:rPr lang="en-US" altLang="zh-CN" b="1" dirty="0"/>
              <a:t>div&gt;</a:t>
            </a:r>
            <a:r>
              <a:rPr lang="zh-CN" altLang="en-US" b="1" dirty="0"/>
              <a:t>与</a:t>
            </a:r>
            <a:r>
              <a:rPr lang="en-US" altLang="zh-CN" b="1" dirty="0"/>
              <a:t>&lt;span&gt;</a:t>
            </a:r>
            <a:r>
              <a:rPr lang="zh-CN" altLang="en-US" b="1" dirty="0"/>
              <a:t>标记，它们没有特定的含义，主要是作为容器使用，以便应用</a:t>
            </a:r>
            <a:r>
              <a:rPr lang="en-US" altLang="zh-CN" b="1" dirty="0"/>
              <a:t>CSS</a:t>
            </a:r>
            <a:r>
              <a:rPr lang="zh-CN" altLang="en-US" b="1" dirty="0"/>
              <a:t>样式。</a:t>
            </a:r>
            <a:endParaRPr lang="en-US" altLang="zh-CN" b="1" dirty="0"/>
          </a:p>
          <a:p>
            <a:r>
              <a:rPr lang="en-US" altLang="zh-CN" dirty="0"/>
              <a:t>&lt;</a:t>
            </a:r>
            <a:r>
              <a:rPr lang="en-US" altLang="zh-CN" b="1" dirty="0"/>
              <a:t>div&gt;</a:t>
            </a:r>
            <a:r>
              <a:rPr lang="zh-CN" altLang="en-US" b="1" dirty="0"/>
              <a:t>标记是区块容器标记，可以容纳段落、标题、表格、图象等各种</a:t>
            </a:r>
            <a:r>
              <a:rPr lang="en-US" altLang="zh-CN" b="1" dirty="0"/>
              <a:t>HTML</a:t>
            </a:r>
            <a:r>
              <a:rPr lang="zh-CN" altLang="en-US" b="1" dirty="0"/>
              <a:t>元素。</a:t>
            </a:r>
            <a:r>
              <a:rPr lang="en-US" altLang="zh-CN" dirty="0"/>
              <a:t> &lt;</a:t>
            </a:r>
            <a:r>
              <a:rPr lang="en-US" altLang="zh-CN" b="1" dirty="0"/>
              <a:t>div&gt;</a:t>
            </a:r>
            <a:r>
              <a:rPr lang="zh-CN" altLang="en-US" b="1" dirty="0"/>
              <a:t>的起始标签和结束标签之间的所有内容都是用来构成这个块的，</a:t>
            </a:r>
            <a:r>
              <a:rPr lang="zh-CN" altLang="en-US" b="1" dirty="0">
                <a:solidFill>
                  <a:srgbClr val="FF0000"/>
                </a:solidFill>
              </a:rPr>
              <a:t>其中所包含的元素的特性由</a:t>
            </a:r>
            <a:r>
              <a:rPr lang="en-US" altLang="zh-CN" b="1" dirty="0">
                <a:solidFill>
                  <a:srgbClr val="FF0000"/>
                </a:solidFill>
              </a:rPr>
              <a:t>div</a:t>
            </a:r>
            <a:r>
              <a:rPr lang="zh-CN" altLang="en-US" b="1" dirty="0">
                <a:solidFill>
                  <a:srgbClr val="FF0000"/>
                </a:solidFill>
              </a:rPr>
              <a:t>标签的属性来控制</a:t>
            </a:r>
            <a:r>
              <a:rPr lang="zh-CN" altLang="en-US" b="1" dirty="0"/>
              <a:t>，或者是通过使用样式格式化这个块来进行控制。</a:t>
            </a:r>
            <a:endParaRPr lang="en-US" altLang="zh-CN" b="1" dirty="0"/>
          </a:p>
          <a:p>
            <a:r>
              <a:rPr lang="en-US" altLang="zh-CN" dirty="0"/>
              <a:t>&lt;</a:t>
            </a:r>
            <a:r>
              <a:rPr lang="en-US" altLang="zh-CN" b="1" dirty="0"/>
              <a:t>div&gt;</a:t>
            </a:r>
            <a:r>
              <a:rPr lang="zh-CN" altLang="en-US" b="1" dirty="0"/>
              <a:t>是块级元素，</a:t>
            </a:r>
            <a:r>
              <a:rPr lang="en-US" altLang="zh-CN" dirty="0"/>
              <a:t> &lt;</a:t>
            </a:r>
            <a:r>
              <a:rPr lang="en-US" altLang="zh-CN" b="1" dirty="0"/>
              <a:t>div&gt;</a:t>
            </a:r>
            <a:r>
              <a:rPr lang="zh-CN" altLang="en-US" b="1" dirty="0"/>
              <a:t>内的元素会自动换行。</a:t>
            </a:r>
            <a:endParaRPr lang="zh-CN" altLang="en-US" dirty="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42913" y="103188"/>
            <a:ext cx="8161338" cy="804863"/>
          </a:xfrm>
        </p:spPr>
        <p:txBody>
          <a:bodyPr anchor="b"/>
          <a:lstStyle/>
          <a:p>
            <a:pPr marL="0" marR="0" lvl="0" indent="0" algn="ctr" defTabSz="914400" rtl="0" eaLnBrk="0" fontAlgn="base" latinLnBrk="0" hangingPunct="0">
              <a:lnSpc>
                <a:spcPct val="9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4.4 &lt;div&gt;</a:t>
            </a:r>
            <a:r>
              <a:rPr kumimoji="0" lang="zh-CN" altLang="en-US" sz="40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标记与</a:t>
            </a:r>
            <a:r>
              <a:rPr kumimoji="0" lang="en-US" altLang="zh-CN" sz="40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&lt;span&gt;</a:t>
            </a:r>
            <a:r>
              <a:rPr kumimoji="0" lang="zh-CN" altLang="en-US" sz="40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标记</a:t>
            </a:r>
            <a:endParaRPr kumimoji="0" lang="zh-CN" altLang="en-US" sz="4000" b="0" i="0" u="none" strike="noStrike" kern="1200" cap="none" spc="0" normalizeH="0" baseline="0" noProof="0" dirty="0">
              <a:ln>
                <a:noFill/>
              </a:ln>
              <a:solidFill>
                <a:schemeClr val="tx2"/>
              </a:solidFill>
              <a:effectLst>
                <a:outerShdw blurRad="38100" dist="38100" dir="2700000">
                  <a:srgbClr val="C0C0C0"/>
                </a:outerShdw>
              </a:effectLst>
              <a:uLnTx/>
              <a:uFillTx/>
              <a:latin typeface="+mj-lt"/>
              <a:ea typeface="+mj-ea"/>
              <a:cs typeface="+mj-cs"/>
            </a:endParaRPr>
          </a:p>
        </p:txBody>
      </p:sp>
      <p:sp>
        <p:nvSpPr>
          <p:cNvPr id="18435" name="内容占位符 2"/>
          <p:cNvSpPr>
            <a:spLocks noGrp="1"/>
          </p:cNvSpPr>
          <p:nvPr>
            <p:ph idx="1"/>
          </p:nvPr>
        </p:nvSpPr>
        <p:spPr>
          <a:xfrm>
            <a:off x="457200" y="1268413"/>
            <a:ext cx="8229600" cy="47879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zh-CN" sz="3200" b="1" i="0" u="none" strike="noStrike" kern="1200" cap="none" spc="0" normalizeH="0" baseline="0" noProof="0" dirty="0" smtClean="0">
                <a:ln>
                  <a:noFill/>
                </a:ln>
                <a:solidFill>
                  <a:schemeClr val="tx1"/>
                </a:solidFill>
                <a:effectLst/>
                <a:uLnTx/>
                <a:uFillTx/>
                <a:latin typeface="+mn-lt"/>
                <a:ea typeface="+mn-ea"/>
                <a:cs typeface="+mn-cs"/>
              </a:rPr>
              <a:t>&lt;span&gt;</a:t>
            </a: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是行内元素，在它前后不会自动换行，没有结构意义，纯粹应用</a:t>
            </a:r>
            <a:r>
              <a:rPr kumimoji="0" lang="en-US" altLang="zh-CN" sz="3200" b="1" i="0" u="none" strike="noStrike" kern="1200" cap="none" spc="0" normalizeH="0" baseline="0" noProof="0" dirty="0" smtClean="0">
                <a:ln>
                  <a:noFill/>
                </a:ln>
                <a:solidFill>
                  <a:schemeClr val="tx1"/>
                </a:solidFill>
                <a:effectLst/>
                <a:uLnTx/>
                <a:uFillTx/>
                <a:latin typeface="+mn-lt"/>
                <a:ea typeface="+mn-ea"/>
                <a:cs typeface="+mn-cs"/>
              </a:rPr>
              <a:t>CSS</a:t>
            </a: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3200" b="1" i="0" u="none" strike="noStrike" kern="1200" cap="none" spc="0" normalizeH="0" baseline="0" noProof="0" dirty="0" smtClean="0">
                <a:ln>
                  <a:noFill/>
                </a:ln>
                <a:solidFill>
                  <a:schemeClr val="tx1"/>
                </a:solidFill>
                <a:effectLst/>
                <a:uLnTx/>
                <a:uFillTx/>
                <a:latin typeface="+mn-lt"/>
                <a:ea typeface="+mn-ea"/>
                <a:cs typeface="+mn-cs"/>
              </a:rPr>
              <a:t>Span</a:t>
            </a: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也是一个容器，相对</a:t>
            </a:r>
            <a:r>
              <a:rPr kumimoji="0" lang="en-US" altLang="zh-CN" sz="3200" b="1" i="0" u="none" strike="noStrike" kern="1200" cap="none" spc="0" normalizeH="0" baseline="0" noProof="0" dirty="0" smtClean="0">
                <a:ln>
                  <a:noFill/>
                </a:ln>
                <a:solidFill>
                  <a:schemeClr val="tx1"/>
                </a:solidFill>
                <a:effectLst/>
                <a:uLnTx/>
                <a:uFillTx/>
                <a:latin typeface="+mn-lt"/>
                <a:ea typeface="+mn-ea"/>
                <a:cs typeface="+mn-cs"/>
              </a:rPr>
              <a:t>div</a:t>
            </a: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来说是一个小容器。</a:t>
            </a:r>
            <a:endParaRPr kumimoji="0" lang="en-US" altLang="zh-CN" sz="3200" b="1"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altLang="zh-CN" sz="3200" b="1"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200" b="1" i="0" u="none" strike="noStrike" kern="1200" cap="none" spc="0" normalizeH="0" baseline="0" noProof="0" dirty="0" smtClean="0">
                <a:ln>
                  <a:noFill/>
                </a:ln>
                <a:solidFill>
                  <a:schemeClr val="tx1"/>
                </a:solidFill>
                <a:effectLst/>
                <a:uLnTx/>
                <a:uFillTx/>
                <a:latin typeface="+mn-lt"/>
                <a:ea typeface="+mn-ea"/>
                <a:cs typeface="+mn-cs"/>
              </a:rPr>
              <a:t>示例</a:t>
            </a:r>
            <a:r>
              <a:rPr kumimoji="0" lang="en-US" altLang="zh-CN" sz="3200" b="1" i="0" u="none" strike="noStrike" kern="1200" cap="none" spc="0" normalizeH="0" baseline="0" noProof="0" dirty="0" smtClean="0">
                <a:ln>
                  <a:noFill/>
                </a:ln>
                <a:solidFill>
                  <a:schemeClr val="tx1"/>
                </a:solidFill>
                <a:effectLst/>
                <a:uLnTx/>
                <a:uFillTx/>
                <a:latin typeface="+mn-lt"/>
                <a:ea typeface="+mn-ea"/>
                <a:cs typeface="+mn-cs"/>
              </a:rPr>
              <a:t>15-2  15-2</a:t>
            </a:r>
            <a:endParaRPr kumimoji="0" lang="zh-CN" altLang="en-US" sz="3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09635" name="标题 1"/>
          <p:cNvSpPr>
            <a:spLocks noGrp="1"/>
          </p:cNvSpPr>
          <p:nvPr>
            <p:ph type="title" idx="4294967295"/>
          </p:nvPr>
        </p:nvSpPr>
        <p:spPr>
          <a:xfrm>
            <a:off x="0" y="0"/>
            <a:ext cx="8243888" cy="1314450"/>
          </a:xfrm>
        </p:spPr>
        <p:txBody>
          <a:bodyPr vert="horz" wrap="square" lIns="91440" tIns="45720" rIns="91440" bIns="45720" anchor="ct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4.4 &lt;div</a:t>
            </a:r>
            <a:r>
              <a:rPr kumimoji="0" lang="en-US" altLang="zh-CN" sz="40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&gt;</a:t>
            </a:r>
            <a:r>
              <a:rPr kumimoji="0" lang="zh-CN" altLang="en-US" sz="40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标记与</a:t>
            </a:r>
            <a:r>
              <a:rPr kumimoji="0" lang="en-US" altLang="zh-CN" sz="40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&lt;span</a:t>
            </a:r>
            <a:r>
              <a:rPr kumimoji="0" lang="en-US" altLang="zh-CN" sz="40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&gt;</a:t>
            </a:r>
            <a:r>
              <a:rPr kumimoji="0" lang="zh-CN" altLang="en-US" sz="40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标记</a:t>
            </a:r>
            <a:endParaRPr kumimoji="0" lang="en-US" altLang="zh-CN" sz="40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endParaRPr>
          </a:p>
        </p:txBody>
      </p:sp>
      <p:sp>
        <p:nvSpPr>
          <p:cNvPr id="709636" name="内容占位符 2"/>
          <p:cNvSpPr>
            <a:spLocks noGrp="1"/>
          </p:cNvSpPr>
          <p:nvPr>
            <p:ph idx="4294967295"/>
          </p:nvPr>
        </p:nvSpPr>
        <p:spPr>
          <a:xfrm>
            <a:off x="179388" y="1600200"/>
            <a:ext cx="8785225" cy="4456113"/>
          </a:xfrm>
          <a:ln/>
        </p:spPr>
        <p:txBody>
          <a:bodyPr vert="horz" wrap="square" lIns="91440" tIns="45720" rIns="91440" bIns="45720" anchor="t" anchorCtr="0"/>
          <a:p>
            <a:pPr eaLnBrk="1" hangingPunct="1">
              <a:buClr>
                <a:srgbClr val="FF0000"/>
              </a:buClr>
            </a:pPr>
            <a:r>
              <a:rPr lang="en-US" altLang="zh-CN" b="1" dirty="0"/>
              <a:t>&lt;div&gt;</a:t>
            </a:r>
            <a:r>
              <a:rPr lang="zh-CN" altLang="en-US" b="1" dirty="0"/>
              <a:t>与</a:t>
            </a:r>
            <a:r>
              <a:rPr lang="en-US" altLang="zh-CN" b="1" dirty="0"/>
              <a:t>&lt;span&gt;</a:t>
            </a:r>
            <a:r>
              <a:rPr lang="zh-CN" altLang="en-US" b="1" dirty="0"/>
              <a:t>区别（示例</a:t>
            </a:r>
            <a:r>
              <a:rPr lang="en-US" altLang="zh-CN" b="1" dirty="0"/>
              <a:t>15-15</a:t>
            </a:r>
            <a:r>
              <a:rPr lang="zh-CN" altLang="en-US" b="1" dirty="0"/>
              <a:t>）</a:t>
            </a:r>
            <a:endParaRPr lang="zh-CN" altLang="en-US" b="1" dirty="0"/>
          </a:p>
          <a:p>
            <a:pPr lvl="1" eaLnBrk="1" hangingPunct="1">
              <a:buClr>
                <a:srgbClr val="FF0000"/>
              </a:buClr>
            </a:pPr>
            <a:r>
              <a:rPr lang="en-US" altLang="zh-CN" b="1" dirty="0">
                <a:solidFill>
                  <a:srgbClr val="000000"/>
                </a:solidFill>
              </a:rPr>
              <a:t>&lt;div&gt;</a:t>
            </a:r>
            <a:r>
              <a:rPr lang="zh-CN" altLang="en-US" b="1" dirty="0">
                <a:solidFill>
                  <a:srgbClr val="000000"/>
                </a:solidFill>
              </a:rPr>
              <a:t>是</a:t>
            </a:r>
            <a:r>
              <a:rPr lang="zh-CN" altLang="en-US" b="1" dirty="0">
                <a:solidFill>
                  <a:srgbClr val="FF0000"/>
                </a:solidFill>
              </a:rPr>
              <a:t>块级元素</a:t>
            </a:r>
            <a:r>
              <a:rPr lang="zh-CN" altLang="en-US" b="1" dirty="0">
                <a:solidFill>
                  <a:srgbClr val="000000"/>
                </a:solidFill>
              </a:rPr>
              <a:t>，</a:t>
            </a:r>
            <a:r>
              <a:rPr lang="zh-CN" altLang="en-US" b="1" dirty="0"/>
              <a:t>可将其他 </a:t>
            </a:r>
            <a:r>
              <a:rPr lang="en-US" altLang="zh-CN" b="1" dirty="0"/>
              <a:t>HTML </a:t>
            </a:r>
            <a:r>
              <a:rPr lang="zh-CN" altLang="en-US" b="1" dirty="0"/>
              <a:t>元素组合成块元素</a:t>
            </a:r>
            <a:r>
              <a:rPr lang="zh-CN" altLang="en-US" dirty="0"/>
              <a:t>。</a:t>
            </a:r>
            <a:r>
              <a:rPr lang="en-US" altLang="zh-CN" b="1" dirty="0">
                <a:solidFill>
                  <a:srgbClr val="000000"/>
                </a:solidFill>
              </a:rPr>
              <a:t>&lt;div&gt;</a:t>
            </a:r>
            <a:r>
              <a:rPr lang="zh-CN" altLang="en-US" b="1" dirty="0">
                <a:solidFill>
                  <a:srgbClr val="000000"/>
                </a:solidFill>
              </a:rPr>
              <a:t>内的元素在显示时</a:t>
            </a:r>
            <a:r>
              <a:rPr lang="zh-CN" altLang="en-US" b="1" dirty="0">
                <a:solidFill>
                  <a:srgbClr val="FF0000"/>
                </a:solidFill>
              </a:rPr>
              <a:t>前后</a:t>
            </a:r>
            <a:r>
              <a:rPr lang="zh-CN" altLang="en-US" b="1" dirty="0">
                <a:solidFill>
                  <a:srgbClr val="000000"/>
                </a:solidFill>
              </a:rPr>
              <a:t>自动换行。</a:t>
            </a:r>
            <a:endParaRPr lang="zh-CN" altLang="en-US" b="1" dirty="0">
              <a:solidFill>
                <a:srgbClr val="000000"/>
              </a:solidFill>
            </a:endParaRPr>
          </a:p>
          <a:p>
            <a:pPr lvl="1" eaLnBrk="1" hangingPunct="1">
              <a:buClr>
                <a:srgbClr val="FF0000"/>
              </a:buClr>
            </a:pPr>
            <a:r>
              <a:rPr lang="en-US" altLang="zh-CN" b="1" dirty="0">
                <a:solidFill>
                  <a:srgbClr val="000000"/>
                </a:solidFill>
              </a:rPr>
              <a:t>&lt;span&gt;</a:t>
            </a:r>
            <a:r>
              <a:rPr lang="zh-CN" altLang="en-US" b="1" dirty="0">
                <a:solidFill>
                  <a:srgbClr val="000000"/>
                </a:solidFill>
              </a:rPr>
              <a:t>是</a:t>
            </a:r>
            <a:r>
              <a:rPr lang="zh-CN" altLang="en-US" b="1" dirty="0">
                <a:solidFill>
                  <a:srgbClr val="FF0000"/>
                </a:solidFill>
              </a:rPr>
              <a:t>行内（内联）元素</a:t>
            </a:r>
            <a:r>
              <a:rPr lang="zh-CN" altLang="en-US" b="1" dirty="0">
                <a:solidFill>
                  <a:srgbClr val="000000"/>
                </a:solidFill>
              </a:rPr>
              <a:t>，可用作</a:t>
            </a:r>
            <a:r>
              <a:rPr lang="zh-CN" altLang="en-US" b="1" dirty="0">
                <a:solidFill>
                  <a:srgbClr val="FF0000"/>
                </a:solidFill>
              </a:rPr>
              <a:t>文本容器</a:t>
            </a:r>
            <a:r>
              <a:rPr lang="zh-CN" altLang="en-US" b="1" dirty="0">
                <a:solidFill>
                  <a:srgbClr val="000000"/>
                </a:solidFill>
              </a:rPr>
              <a:t>。在它前后不会自动换行，没有结构意义，纯粹应用</a:t>
            </a:r>
            <a:r>
              <a:rPr lang="en-US" altLang="zh-CN" b="1" dirty="0">
                <a:solidFill>
                  <a:srgbClr val="000000"/>
                </a:solidFill>
              </a:rPr>
              <a:t>CSS</a:t>
            </a:r>
            <a:r>
              <a:rPr lang="zh-CN" altLang="en-US" b="1" dirty="0">
                <a:solidFill>
                  <a:srgbClr val="000000"/>
                </a:solidFill>
              </a:rPr>
              <a:t>。</a:t>
            </a:r>
            <a:endParaRPr lang="zh-CN" altLang="en-US" b="1" dirty="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09636">
                                            <p:txEl>
                                              <p:charRg st="0" end="24"/>
                                            </p:txEl>
                                          </p:spTgt>
                                        </p:tgtEl>
                                        <p:attrNameLst>
                                          <p:attrName>style.visibility</p:attrName>
                                        </p:attrNameLst>
                                      </p:cBhvr>
                                      <p:to>
                                        <p:strVal val="visible"/>
                                      </p:to>
                                    </p:set>
                                    <p:anim calcmode="lin" valueType="num">
                                      <p:cBhvr additive="base">
                                        <p:cTn id="7" dur="500" fill="hold"/>
                                        <p:tgtEl>
                                          <p:spTgt spid="709636">
                                            <p:txEl>
                                              <p:charRg st="0" end="24"/>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09636">
                                            <p:txEl>
                                              <p:charRg st="0" end="2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09636">
                                            <p:txEl>
                                              <p:charRg st="24" end="75"/>
                                            </p:txEl>
                                          </p:spTgt>
                                        </p:tgtEl>
                                        <p:attrNameLst>
                                          <p:attrName>style.visibility</p:attrName>
                                        </p:attrNameLst>
                                      </p:cBhvr>
                                      <p:to>
                                        <p:strVal val="visible"/>
                                      </p:to>
                                    </p:set>
                                    <p:anim calcmode="lin" valueType="num">
                                      <p:cBhvr additive="base">
                                        <p:cTn id="13" dur="500" fill="hold"/>
                                        <p:tgtEl>
                                          <p:spTgt spid="709636">
                                            <p:txEl>
                                              <p:charRg st="24" end="75"/>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09636">
                                            <p:txEl>
                                              <p:charRg st="24" end="7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09636">
                                            <p:txEl>
                                              <p:charRg st="75" end="126"/>
                                            </p:txEl>
                                          </p:spTgt>
                                        </p:tgtEl>
                                        <p:attrNameLst>
                                          <p:attrName>style.visibility</p:attrName>
                                        </p:attrNameLst>
                                      </p:cBhvr>
                                      <p:to>
                                        <p:strVal val="visible"/>
                                      </p:to>
                                    </p:set>
                                    <p:anim calcmode="lin" valueType="num">
                                      <p:cBhvr additive="base">
                                        <p:cTn id="19" dur="500" fill="hold"/>
                                        <p:tgtEl>
                                          <p:spTgt spid="709636">
                                            <p:txEl>
                                              <p:charRg st="75" end="126"/>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09636">
                                            <p:txEl>
                                              <p:charRg st="75" end="12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灯片编号占位符 5"/>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76195" name="Rectangle 2"/>
          <p:cNvSpPr>
            <a:spLocks noGrp="1"/>
          </p:cNvSpPr>
          <p:nvPr>
            <p:ph type="title" idx="4294967295"/>
          </p:nvPr>
        </p:nvSpPr>
        <p:spPr>
          <a:xfrm>
            <a:off x="0" y="0"/>
            <a:ext cx="8243888" cy="908050"/>
          </a:xfrm>
        </p:spPr>
        <p:txBody>
          <a:bodyPr vert="horz" wrap="square" lIns="91440" tIns="45720" rIns="91440" bIns="45720" anchor="b"/>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en-US" altLang="zh-CN" sz="44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4.5 </a:t>
            </a:r>
            <a:r>
              <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盒子</a:t>
            </a:r>
            <a:r>
              <a:rPr kumimoji="0" lang="zh-CN" altLang="en-US" sz="44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的</a:t>
            </a:r>
            <a:r>
              <a:rPr kumimoji="0" lang="en-US" altLang="zh-CN" sz="44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CSS</a:t>
            </a:r>
            <a:r>
              <a:rPr kumimoji="0" lang="zh-CN" altLang="en-US" sz="44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排版方法</a:t>
            </a:r>
            <a:endPar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endParaRPr>
          </a:p>
        </p:txBody>
      </p:sp>
      <p:sp>
        <p:nvSpPr>
          <p:cNvPr id="776196" name="Rectangle 3"/>
          <p:cNvSpPr>
            <a:spLocks noGrp="1"/>
          </p:cNvSpPr>
          <p:nvPr>
            <p:ph type="body"/>
          </p:nvPr>
        </p:nvSpPr>
        <p:spPr>
          <a:xfrm>
            <a:off x="0" y="1125538"/>
            <a:ext cx="9144000" cy="5040312"/>
          </a:xfrm>
          <a:ln/>
        </p:spPr>
        <p:txBody>
          <a:bodyPr vert="horz" wrap="square" lIns="91440" tIns="45720" rIns="91440" bIns="45720" anchor="t" anchorCtr="0"/>
          <a:p>
            <a:pPr eaLnBrk="1" hangingPunct="1">
              <a:buClr>
                <a:srgbClr val="FF0000"/>
              </a:buClr>
            </a:pPr>
            <a:r>
              <a:rPr lang="zh-CN" altLang="en-US" sz="3300" b="1" dirty="0">
                <a:solidFill>
                  <a:srgbClr val="FF0000"/>
                </a:solidFill>
              </a:rPr>
              <a:t>标准流排版方式</a:t>
            </a:r>
            <a:r>
              <a:rPr lang="zh-CN" altLang="en-US" sz="3300" b="1" dirty="0"/>
              <a:t>：即</a:t>
            </a:r>
            <a:r>
              <a:rPr lang="zh-CN" altLang="en-US" sz="3300" b="1" dirty="0">
                <a:latin typeface="Arial" panose="020B0604020202020204" pitchFamily="34" charset="0"/>
              </a:rPr>
              <a:t>“</a:t>
            </a:r>
            <a:r>
              <a:rPr lang="zh-CN" altLang="en-US" sz="3300" b="1" dirty="0"/>
              <a:t>标准文档流</a:t>
            </a:r>
            <a:r>
              <a:rPr lang="zh-CN" altLang="en-US" sz="3300" b="1" dirty="0">
                <a:latin typeface="Arial" panose="020B0604020202020204" pitchFamily="34" charset="0"/>
              </a:rPr>
              <a:t>”</a:t>
            </a:r>
            <a:r>
              <a:rPr lang="zh-CN" altLang="en-US" sz="3300" b="1" dirty="0"/>
              <a:t>，简称为</a:t>
            </a:r>
            <a:r>
              <a:rPr lang="en-US" altLang="zh-CN" sz="3300" b="1" dirty="0"/>
              <a:t>”</a:t>
            </a:r>
            <a:r>
              <a:rPr lang="zh-CN" altLang="en-US" sz="3300" b="1" dirty="0"/>
              <a:t>标准流</a:t>
            </a:r>
            <a:r>
              <a:rPr lang="en-US" altLang="zh-CN" sz="3300" b="1" dirty="0"/>
              <a:t>”</a:t>
            </a:r>
            <a:r>
              <a:rPr lang="zh-CN" altLang="en-US" sz="3300" b="1" dirty="0"/>
              <a:t>。是指在不使用其他与排列和定位相关的特殊</a:t>
            </a:r>
            <a:r>
              <a:rPr lang="en-US" altLang="zh-CN" sz="3300" b="1" dirty="0"/>
              <a:t>CSS</a:t>
            </a:r>
            <a:r>
              <a:rPr lang="zh-CN" altLang="en-US" sz="3300" b="1" dirty="0"/>
              <a:t>规则时各种页面元素默认的排列规则。</a:t>
            </a:r>
            <a:endParaRPr lang="en-US" altLang="zh-CN" sz="3300" b="1" dirty="0"/>
          </a:p>
          <a:p>
            <a:pPr eaLnBrk="1" hangingPunct="1">
              <a:buClr>
                <a:srgbClr val="FF0000"/>
              </a:buClr>
            </a:pPr>
            <a:r>
              <a:rPr lang="zh-CN" altLang="en-US" sz="3300" b="1" dirty="0"/>
              <a:t>页面元素可以分为如下两类：</a:t>
            </a:r>
            <a:endParaRPr lang="zh-CN" altLang="en-US" sz="3300" b="1" dirty="0"/>
          </a:p>
          <a:p>
            <a:pPr lvl="1" eaLnBrk="1" hangingPunct="1">
              <a:buClr>
                <a:srgbClr val="FF0000"/>
              </a:buClr>
            </a:pPr>
            <a:r>
              <a:rPr lang="zh-CN" altLang="en-US" b="1" dirty="0">
                <a:solidFill>
                  <a:srgbClr val="000000"/>
                </a:solidFill>
              </a:rPr>
              <a:t>块级元素</a:t>
            </a:r>
            <a:r>
              <a:rPr lang="en-US" altLang="zh-CN" b="1" dirty="0">
                <a:solidFill>
                  <a:srgbClr val="000000"/>
                </a:solidFill>
              </a:rPr>
              <a:t>( block level )</a:t>
            </a:r>
            <a:r>
              <a:rPr lang="zh-CN" altLang="en-US" b="1" dirty="0">
                <a:solidFill>
                  <a:srgbClr val="000000"/>
                </a:solidFill>
              </a:rPr>
              <a:t>：将从上到下一个接一个地排列，左右撑满。如</a:t>
            </a:r>
            <a:r>
              <a:rPr lang="en-US" altLang="zh-CN" b="1" dirty="0">
                <a:solidFill>
                  <a:srgbClr val="000000"/>
                </a:solidFill>
              </a:rPr>
              <a:t>&lt;li&gt;</a:t>
            </a:r>
            <a:r>
              <a:rPr lang="zh-CN" altLang="en-US" b="1" dirty="0">
                <a:solidFill>
                  <a:srgbClr val="000000"/>
                </a:solidFill>
              </a:rPr>
              <a:t>标记，总是垂直排列。</a:t>
            </a:r>
            <a:endParaRPr lang="zh-CN" altLang="en-US" dirty="0">
              <a:solidFill>
                <a:srgbClr val="000000"/>
              </a:solidFill>
            </a:endParaRPr>
          </a:p>
          <a:p>
            <a:pPr lvl="1" eaLnBrk="1" hangingPunct="1">
              <a:buClr>
                <a:srgbClr val="FF0000"/>
              </a:buClr>
            </a:pPr>
            <a:r>
              <a:rPr lang="zh-CN" altLang="en-US" b="1" dirty="0">
                <a:solidFill>
                  <a:srgbClr val="000000"/>
                </a:solidFill>
              </a:rPr>
              <a:t>行内元素</a:t>
            </a:r>
            <a:r>
              <a:rPr lang="en-US" altLang="zh-CN" b="1" dirty="0">
                <a:solidFill>
                  <a:srgbClr val="000000"/>
                </a:solidFill>
              </a:rPr>
              <a:t>( inline )</a:t>
            </a:r>
            <a:r>
              <a:rPr lang="zh-CN" altLang="en-US" b="1" dirty="0">
                <a:solidFill>
                  <a:srgbClr val="000000"/>
                </a:solidFill>
              </a:rPr>
              <a:t>：相邻元素之间横向排列，到最右端自动折行</a:t>
            </a:r>
            <a:r>
              <a:rPr lang="zh-CN" altLang="en-US" dirty="0"/>
              <a:t> 。如</a:t>
            </a:r>
            <a:r>
              <a:rPr lang="en-US" altLang="zh-CN" dirty="0"/>
              <a:t>&lt;a&gt;</a:t>
            </a:r>
            <a:r>
              <a:rPr lang="zh-CN" altLang="en-US" dirty="0"/>
              <a:t>标记。</a:t>
            </a:r>
            <a:endParaRPr lang="en-US" altLang="zh-CN" dirty="0"/>
          </a:p>
          <a:p>
            <a:pPr lvl="1" eaLnBrk="1" hangingPunct="1">
              <a:buClr>
                <a:srgbClr val="FF0000"/>
              </a:buClr>
            </a:pPr>
            <a:r>
              <a:rPr lang="zh-CN" altLang="en-US" sz="3200" b="1" dirty="0"/>
              <a:t>标准流就是</a:t>
            </a:r>
            <a:r>
              <a:rPr lang="en-US" altLang="zh-CN" sz="3200" b="1" dirty="0"/>
              <a:t>CSS</a:t>
            </a:r>
            <a:r>
              <a:rPr lang="zh-CN" altLang="en-US" sz="3200" b="1" dirty="0"/>
              <a:t>默认的块级元素和行内元素的排列方式。</a:t>
            </a:r>
            <a:endParaRPr lang="zh-CN" altLang="en-US" sz="32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76196">
                                            <p:txEl>
                                              <p:charRg st="0" end="66"/>
                                            </p:txEl>
                                          </p:spTgt>
                                        </p:tgtEl>
                                        <p:attrNameLst>
                                          <p:attrName>style.visibility</p:attrName>
                                        </p:attrNameLst>
                                      </p:cBhvr>
                                      <p:to>
                                        <p:strVal val="visible"/>
                                      </p:to>
                                    </p:set>
                                    <p:anim calcmode="lin" valueType="num">
                                      <p:cBhvr additive="base">
                                        <p:cTn id="7" dur="500" fill="hold"/>
                                        <p:tgtEl>
                                          <p:spTgt spid="776196">
                                            <p:txEl>
                                              <p:charRg st="0" end="66"/>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76196">
                                            <p:txEl>
                                              <p:charRg st="0" end="66"/>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776196">
                                            <p:txEl>
                                              <p:charRg st="66" end="80"/>
                                            </p:txEl>
                                          </p:spTgt>
                                        </p:tgtEl>
                                        <p:attrNameLst>
                                          <p:attrName>style.visibility</p:attrName>
                                        </p:attrNameLst>
                                      </p:cBhvr>
                                      <p:to>
                                        <p:strVal val="visible"/>
                                      </p:to>
                                    </p:set>
                                    <p:anim calcmode="lin" valueType="num">
                                      <p:cBhvr additive="base">
                                        <p:cTn id="12" dur="500" fill="hold"/>
                                        <p:tgtEl>
                                          <p:spTgt spid="776196">
                                            <p:txEl>
                                              <p:charRg st="66" end="8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76196">
                                            <p:txEl>
                                              <p:charRg st="66" end="8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776196">
                                            <p:txEl>
                                              <p:charRg st="80" end="135"/>
                                            </p:txEl>
                                          </p:spTgt>
                                        </p:tgtEl>
                                        <p:attrNameLst>
                                          <p:attrName>style.visibility</p:attrName>
                                        </p:attrNameLst>
                                      </p:cBhvr>
                                      <p:to>
                                        <p:strVal val="visible"/>
                                      </p:to>
                                    </p:set>
                                    <p:anim calcmode="lin" valueType="num">
                                      <p:cBhvr additive="base">
                                        <p:cTn id="18" dur="500" fill="hold"/>
                                        <p:tgtEl>
                                          <p:spTgt spid="776196">
                                            <p:txEl>
                                              <p:charRg st="80" end="135"/>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776196">
                                            <p:txEl>
                                              <p:charRg st="80" end="135"/>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776196">
                                            <p:txEl>
                                              <p:charRg st="135" end="179"/>
                                            </p:txEl>
                                          </p:spTgt>
                                        </p:tgtEl>
                                        <p:attrNameLst>
                                          <p:attrName>style.visibility</p:attrName>
                                        </p:attrNameLst>
                                      </p:cBhvr>
                                      <p:to>
                                        <p:strVal val="visible"/>
                                      </p:to>
                                    </p:set>
                                    <p:anim calcmode="lin" valueType="num">
                                      <p:cBhvr additive="base">
                                        <p:cTn id="24" dur="500" fill="hold"/>
                                        <p:tgtEl>
                                          <p:spTgt spid="776196">
                                            <p:txEl>
                                              <p:charRg st="135" end="179"/>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776196">
                                            <p:txEl>
                                              <p:charRg st="135" end="179"/>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776196">
                                            <p:txEl>
                                              <p:charRg st="179" end="206"/>
                                            </p:txEl>
                                          </p:spTgt>
                                        </p:tgtEl>
                                        <p:attrNameLst>
                                          <p:attrName>style.visibility</p:attrName>
                                        </p:attrNameLst>
                                      </p:cBhvr>
                                      <p:to>
                                        <p:strVal val="visible"/>
                                      </p:to>
                                    </p:set>
                                    <p:anim calcmode="lin" valueType="num">
                                      <p:cBhvr additive="base">
                                        <p:cTn id="30" dur="500" fill="hold"/>
                                        <p:tgtEl>
                                          <p:spTgt spid="776196">
                                            <p:txEl>
                                              <p:charRg st="179" end="206"/>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776196">
                                            <p:txEl>
                                              <p:charRg st="179" end="20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42913" y="103188"/>
            <a:ext cx="7945438" cy="661988"/>
          </a:xfrm>
        </p:spPr>
        <p:txBody>
          <a:bodyPr anchor="b"/>
          <a:lstStyle/>
          <a:p>
            <a:pPr marL="0" marR="0" lvl="0" indent="0" algn="ctr" defTabSz="914400" rtl="0" eaLnBrk="0" fontAlgn="base" latinLnBrk="0" hangingPunct="0">
              <a:lnSpc>
                <a:spcPct val="90000"/>
              </a:lnSpc>
              <a:spcBef>
                <a:spcPct val="0"/>
              </a:spcBef>
              <a:spcAft>
                <a:spcPct val="0"/>
              </a:spcAft>
              <a:buClrTx/>
              <a:buSzTx/>
              <a:buFont typeface="Arial" panose="020B0604020202020204" pitchFamily="34" charset="0"/>
              <a:buNone/>
              <a:defRPr/>
            </a:pPr>
            <a:r>
              <a:rPr kumimoji="0" lang="en-US" altLang="zh-CN" sz="44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4.5 </a:t>
            </a:r>
            <a:r>
              <a:rPr kumimoji="0" lang="zh-CN" altLang="en-US" sz="44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盒子的</a:t>
            </a:r>
            <a:r>
              <a:rPr kumimoji="0" lang="en-US" altLang="zh-CN" sz="44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CSS</a:t>
            </a:r>
            <a:r>
              <a:rPr kumimoji="0" lang="zh-CN" altLang="en-US" sz="44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排版方法</a:t>
            </a:r>
            <a:endParaRPr kumimoji="0" lang="zh-CN" altLang="en-US" sz="4400" b="0" i="0" u="none" strike="noStrike" kern="1200" cap="none" spc="0" normalizeH="0" baseline="0" noProof="0" dirty="0">
              <a:ln>
                <a:noFill/>
              </a:ln>
              <a:solidFill>
                <a:schemeClr val="tx2"/>
              </a:solidFill>
              <a:effectLst>
                <a:outerShdw blurRad="38100" dist="38100" dir="2700000">
                  <a:srgbClr val="C0C0C0"/>
                </a:outerShdw>
              </a:effectLst>
              <a:uLnTx/>
              <a:uFillTx/>
              <a:latin typeface="+mj-lt"/>
              <a:ea typeface="+mj-ea"/>
              <a:cs typeface="+mj-cs"/>
            </a:endParaRPr>
          </a:p>
        </p:txBody>
      </p:sp>
      <p:sp>
        <p:nvSpPr>
          <p:cNvPr id="35842" name="内容占位符 2"/>
          <p:cNvSpPr>
            <a:spLocks noGrp="1"/>
          </p:cNvSpPr>
          <p:nvPr>
            <p:ph idx="1"/>
          </p:nvPr>
        </p:nvSpPr>
        <p:spPr>
          <a:xfrm>
            <a:off x="457200" y="1125538"/>
            <a:ext cx="8229600" cy="4930775"/>
          </a:xfrm>
          <a:ln/>
        </p:spPr>
        <p:txBody>
          <a:bodyPr vert="horz" wrap="square" lIns="91440" tIns="45720" rIns="91440" bIns="45720" anchor="t" anchorCtr="0"/>
          <a:p>
            <a:r>
              <a:rPr lang="zh-CN" altLang="en-US" b="1" dirty="0"/>
              <a:t>但仅仅有标准流排版方式还不能满足所有排版方式的需要，所以</a:t>
            </a:r>
            <a:r>
              <a:rPr lang="en-US" altLang="zh-CN" b="1" dirty="0"/>
              <a:t>CSS</a:t>
            </a:r>
            <a:r>
              <a:rPr lang="zh-CN" altLang="en-US" b="1" dirty="0"/>
              <a:t>规范还给出了其他的布局方法：“浮动”和“定位”属性。</a:t>
            </a:r>
            <a:endParaRPr lang="en-US" altLang="zh-CN" b="1" dirty="0"/>
          </a:p>
          <a:p>
            <a:pPr eaLnBrk="1" hangingPunct="1">
              <a:buClr>
                <a:srgbClr val="FF0000"/>
              </a:buClr>
            </a:pPr>
            <a:r>
              <a:rPr lang="zh-CN" altLang="en-US" b="1" dirty="0">
                <a:solidFill>
                  <a:srgbClr val="FF0000"/>
                </a:solidFill>
              </a:rPr>
              <a:t>浮动排版</a:t>
            </a:r>
            <a:r>
              <a:rPr lang="zh-CN" altLang="en-US" b="1" dirty="0"/>
              <a:t>：使用</a:t>
            </a:r>
            <a:r>
              <a:rPr lang="en-US" altLang="zh-CN" b="1" dirty="0">
                <a:solidFill>
                  <a:srgbClr val="FF0000"/>
                </a:solidFill>
              </a:rPr>
              <a:t>float</a:t>
            </a:r>
            <a:r>
              <a:rPr lang="zh-CN" altLang="en-US" b="1" dirty="0">
                <a:solidFill>
                  <a:srgbClr val="FF0000"/>
                </a:solidFill>
              </a:rPr>
              <a:t>属性</a:t>
            </a:r>
            <a:r>
              <a:rPr lang="zh-CN" altLang="en-US" b="1" dirty="0"/>
              <a:t>进行浮动设置。</a:t>
            </a:r>
            <a:endParaRPr lang="zh-CN" altLang="en-US" b="1" dirty="0"/>
          </a:p>
          <a:p>
            <a:pPr eaLnBrk="1" hangingPunct="1">
              <a:buClr>
                <a:srgbClr val="FF0000"/>
              </a:buClr>
            </a:pPr>
            <a:r>
              <a:rPr lang="zh-CN" altLang="en-US" b="1" dirty="0">
                <a:solidFill>
                  <a:srgbClr val="FF0000"/>
                </a:solidFill>
              </a:rPr>
              <a:t>定位排版</a:t>
            </a:r>
            <a:r>
              <a:rPr lang="zh-CN" altLang="en-US" b="1" dirty="0"/>
              <a:t>：使用</a:t>
            </a:r>
            <a:r>
              <a:rPr lang="en-US" altLang="zh-CN" b="1" dirty="0">
                <a:solidFill>
                  <a:srgbClr val="FF0000"/>
                </a:solidFill>
              </a:rPr>
              <a:t>position</a:t>
            </a:r>
            <a:r>
              <a:rPr lang="zh-CN" altLang="en-US" b="1" dirty="0">
                <a:solidFill>
                  <a:srgbClr val="FF0000"/>
                </a:solidFill>
              </a:rPr>
              <a:t>属性</a:t>
            </a:r>
            <a:r>
              <a:rPr lang="zh-CN" altLang="en-US" b="1" dirty="0"/>
              <a:t>指定定位类型</a:t>
            </a:r>
            <a:endParaRPr lang="zh-CN" altLang="en-US" b="1" dirty="0"/>
          </a:p>
          <a:p>
            <a:endParaRPr lang="zh-CN" altLang="en-US" b="1"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02" name="标题 512001"/>
          <p:cNvSpPr>
            <a:spLocks noGrp="1"/>
          </p:cNvSpPr>
          <p:nvPr>
            <p:ph type="title"/>
          </p:nvPr>
        </p:nvSpPr>
        <p:spPr>
          <a:xfrm>
            <a:off x="0" y="333375"/>
            <a:ext cx="8243888" cy="747713"/>
          </a:xfrm>
        </p:spPr>
        <p:txBody>
          <a:bodyPr anchor="b"/>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en-US" altLang="zh-CN" sz="50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4.1 </a:t>
            </a:r>
            <a:r>
              <a:rPr kumimoji="0" lang="zh-CN" altLang="en-US" sz="50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网页布局概述</a:t>
            </a:r>
            <a:endParaRPr kumimoji="0" lang="zh-CN" altLang="en-US" sz="50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endParaRPr>
          </a:p>
        </p:txBody>
      </p:sp>
      <p:sp>
        <p:nvSpPr>
          <p:cNvPr id="512003" name="矩形 512002"/>
          <p:cNvSpPr/>
          <p:nvPr/>
        </p:nvSpPr>
        <p:spPr>
          <a:xfrm>
            <a:off x="323850" y="1412875"/>
            <a:ext cx="8424863" cy="4494213"/>
          </a:xfrm>
          <a:prstGeom prst="rect">
            <a:avLst/>
          </a:prstGeom>
          <a:noFill/>
          <a:ln w="9525">
            <a:noFill/>
          </a:ln>
        </p:spPr>
        <p:txBody>
          <a:bodyPr anchor="t" anchorCtr="0">
            <a:spAutoFit/>
          </a:bodyPr>
          <a:p>
            <a:pPr marL="342900" indent="-342900">
              <a:lnSpc>
                <a:spcPct val="110000"/>
              </a:lnSpc>
              <a:spcBef>
                <a:spcPct val="20000"/>
              </a:spcBef>
              <a:buClr>
                <a:srgbClr val="FF0000"/>
              </a:buClr>
              <a:buSzPct val="120000"/>
              <a:buFont typeface="Arial" panose="020B0604020202020204" pitchFamily="34" charset="0"/>
              <a:buChar char="•"/>
            </a:pPr>
            <a:r>
              <a:rPr lang="zh-CN" altLang="en-US" sz="3600" b="1" dirty="0">
                <a:latin typeface="Verdana" panose="020B0604030504040204" pitchFamily="34" charset="0"/>
                <a:ea typeface="宋体" panose="02010600030101010101" pitchFamily="2" charset="-122"/>
              </a:rPr>
              <a:t>网页布局是把即将要出现在网页中所有元素进行定位。</a:t>
            </a:r>
            <a:endParaRPr lang="zh-CN" altLang="en-US" sz="3600" b="1" dirty="0">
              <a:latin typeface="Verdana" panose="020B0604030504040204" pitchFamily="34" charset="0"/>
              <a:ea typeface="宋体" panose="02010600030101010101" pitchFamily="2" charset="-122"/>
            </a:endParaRPr>
          </a:p>
          <a:p>
            <a:pPr marL="342900" indent="-342900">
              <a:lnSpc>
                <a:spcPct val="110000"/>
              </a:lnSpc>
              <a:spcBef>
                <a:spcPct val="20000"/>
              </a:spcBef>
              <a:buClr>
                <a:srgbClr val="FF0000"/>
              </a:buClr>
              <a:buSzPct val="120000"/>
              <a:buFont typeface="Arial" panose="020B0604020202020204" pitchFamily="34" charset="0"/>
              <a:buChar char="•"/>
            </a:pPr>
            <a:r>
              <a:rPr lang="zh-CN" altLang="en-US" sz="3600" b="1" dirty="0">
                <a:latin typeface="Verdana" panose="020B0604030504040204" pitchFamily="34" charset="0"/>
                <a:ea typeface="宋体" panose="02010600030101010101" pitchFamily="2" charset="-122"/>
              </a:rPr>
              <a:t>网页布局方式：</a:t>
            </a:r>
            <a:endParaRPr lang="zh-CN" altLang="en-US" sz="3600" b="1" dirty="0">
              <a:latin typeface="Verdana" panose="020B0604030504040204" pitchFamily="34" charset="0"/>
              <a:ea typeface="宋体" panose="02010600030101010101" pitchFamily="2" charset="-122"/>
            </a:endParaRPr>
          </a:p>
          <a:p>
            <a:pPr lvl="1" indent="0" algn="l" rtl="0" eaLnBrk="1" fontAlgn="base" hangingPunct="1">
              <a:lnSpc>
                <a:spcPct val="110000"/>
              </a:lnSpc>
              <a:spcBef>
                <a:spcPct val="20000"/>
              </a:spcBef>
              <a:spcAft>
                <a:spcPct val="0"/>
              </a:spcAft>
              <a:buClr>
                <a:srgbClr val="FF0000"/>
              </a:buClr>
              <a:buSzPct val="120000"/>
              <a:buFont typeface="Arial" panose="020B0604020202020204" pitchFamily="34" charset="0"/>
              <a:buChar char="•"/>
            </a:pPr>
            <a:r>
              <a:rPr lang="zh-CN" altLang="en-US" sz="3200" b="1" dirty="0">
                <a:solidFill>
                  <a:srgbClr val="000000"/>
                </a:solidFill>
                <a:latin typeface="Verdana" panose="020B0604030504040204" pitchFamily="34" charset="0"/>
                <a:ea typeface="宋体" panose="02010600030101010101" pitchFamily="2" charset="-122"/>
              </a:rPr>
              <a:t>表格布局：传统布局方式</a:t>
            </a:r>
            <a:endParaRPr lang="zh-CN" altLang="en-US" sz="3200" b="1" dirty="0">
              <a:solidFill>
                <a:srgbClr val="000000"/>
              </a:solidFill>
              <a:latin typeface="Verdana" panose="020B0604030504040204" pitchFamily="34" charset="0"/>
              <a:ea typeface="宋体" panose="02010600030101010101" pitchFamily="2" charset="-122"/>
            </a:endParaRPr>
          </a:p>
          <a:p>
            <a:pPr lvl="1" indent="0" algn="l" rtl="0" eaLnBrk="1" fontAlgn="base" hangingPunct="1">
              <a:lnSpc>
                <a:spcPct val="110000"/>
              </a:lnSpc>
              <a:spcBef>
                <a:spcPct val="20000"/>
              </a:spcBef>
              <a:spcAft>
                <a:spcPct val="0"/>
              </a:spcAft>
              <a:buClr>
                <a:srgbClr val="FF0000"/>
              </a:buClr>
              <a:buSzPct val="120000"/>
              <a:buFont typeface="Arial" panose="020B0604020202020204" pitchFamily="34" charset="0"/>
              <a:buChar char="•"/>
            </a:pPr>
            <a:r>
              <a:rPr lang="en-US" altLang="zh-CN" sz="3200" b="1" dirty="0">
                <a:solidFill>
                  <a:srgbClr val="000000"/>
                </a:solidFill>
                <a:latin typeface="Verdana" panose="020B0604030504040204" pitchFamily="34" charset="0"/>
                <a:ea typeface="宋体" panose="02010600030101010101" pitchFamily="2" charset="-122"/>
              </a:rPr>
              <a:t>CSS</a:t>
            </a:r>
            <a:r>
              <a:rPr lang="zh-CN" altLang="en-US" sz="3200" b="1" dirty="0">
                <a:solidFill>
                  <a:srgbClr val="000000"/>
                </a:solidFill>
                <a:latin typeface="Verdana" panose="020B0604030504040204" pitchFamily="34" charset="0"/>
                <a:ea typeface="宋体" panose="02010600030101010101" pitchFamily="2" charset="-122"/>
              </a:rPr>
              <a:t>布局：</a:t>
            </a:r>
            <a:r>
              <a:rPr lang="en-US" altLang="zh-CN" sz="3200" b="1" dirty="0">
                <a:solidFill>
                  <a:srgbClr val="000000"/>
                </a:solidFill>
                <a:latin typeface="Verdana" panose="020B0604030504040204" pitchFamily="34" charset="0"/>
                <a:ea typeface="宋体" panose="02010600030101010101" pitchFamily="2" charset="-122"/>
              </a:rPr>
              <a:t>WEB</a:t>
            </a:r>
            <a:r>
              <a:rPr lang="zh-CN" altLang="en-US" sz="3200" b="1" dirty="0">
                <a:solidFill>
                  <a:srgbClr val="000000"/>
                </a:solidFill>
                <a:latin typeface="Verdana" panose="020B0604030504040204" pitchFamily="34" charset="0"/>
                <a:ea typeface="宋体" panose="02010600030101010101" pitchFamily="2" charset="-122"/>
              </a:rPr>
              <a:t>标准推荐方式</a:t>
            </a:r>
            <a:endParaRPr lang="en-US" altLang="zh-CN" sz="3200" b="1" dirty="0">
              <a:solidFill>
                <a:srgbClr val="000000"/>
              </a:solidFill>
              <a:latin typeface="Verdana" panose="020B0604030504040204" pitchFamily="34" charset="0"/>
              <a:ea typeface="宋体" panose="02010600030101010101" pitchFamily="2" charset="-122"/>
            </a:endParaRPr>
          </a:p>
          <a:p>
            <a:pPr lvl="1" indent="0" algn="l" rtl="0" eaLnBrk="1" fontAlgn="base" hangingPunct="1">
              <a:lnSpc>
                <a:spcPct val="110000"/>
              </a:lnSpc>
              <a:spcBef>
                <a:spcPct val="20000"/>
              </a:spcBef>
              <a:spcAft>
                <a:spcPct val="0"/>
              </a:spcAft>
              <a:buClr>
                <a:srgbClr val="FF0000"/>
              </a:buClr>
              <a:buSzPct val="120000"/>
              <a:buFont typeface="Arial" panose="020B0604020202020204" pitchFamily="34" charset="0"/>
              <a:buChar char="•"/>
            </a:pPr>
            <a:r>
              <a:rPr lang="zh-CN" altLang="en-US" sz="3200" b="1" dirty="0">
                <a:solidFill>
                  <a:srgbClr val="000000"/>
                </a:solidFill>
                <a:latin typeface="Verdana" panose="020B0604030504040204" pitchFamily="34" charset="0"/>
                <a:ea typeface="宋体" panose="02010600030101010101" pitchFamily="2" charset="-122"/>
              </a:rPr>
              <a:t>在 使用</a:t>
            </a:r>
            <a:r>
              <a:rPr lang="en-US" altLang="zh-CN" sz="3200" b="1" dirty="0">
                <a:solidFill>
                  <a:srgbClr val="000000"/>
                </a:solidFill>
                <a:latin typeface="Verdana" panose="020B0604030504040204" pitchFamily="34" charset="0"/>
                <a:ea typeface="宋体" panose="02010600030101010101" pitchFamily="2" charset="-122"/>
              </a:rPr>
              <a:t>CSS</a:t>
            </a:r>
            <a:r>
              <a:rPr lang="zh-CN" altLang="en-US" sz="3200" b="1" dirty="0">
                <a:solidFill>
                  <a:srgbClr val="000000"/>
                </a:solidFill>
                <a:latin typeface="Verdana" panose="020B0604030504040204" pitchFamily="34" charset="0"/>
                <a:ea typeface="宋体" panose="02010600030101010101" pitchFamily="2" charset="-122"/>
              </a:rPr>
              <a:t>进行网页布局的过程中，</a:t>
            </a:r>
            <a:r>
              <a:rPr lang="zh-CN" altLang="en-US" sz="3200" b="1" dirty="0">
                <a:solidFill>
                  <a:srgbClr val="FF0000"/>
                </a:solidFill>
                <a:latin typeface="Verdana" panose="020B0604030504040204" pitchFamily="34" charset="0"/>
                <a:ea typeface="宋体" panose="02010600030101010101" pitchFamily="2" charset="-122"/>
              </a:rPr>
              <a:t>盒子模型、定位</a:t>
            </a:r>
            <a:r>
              <a:rPr lang="zh-CN" altLang="en-US" sz="3200" b="1" dirty="0">
                <a:solidFill>
                  <a:srgbClr val="000000"/>
                </a:solidFill>
                <a:latin typeface="Verdana" panose="020B0604030504040204" pitchFamily="34" charset="0"/>
                <a:ea typeface="宋体" panose="02010600030101010101" pitchFamily="2" charset="-122"/>
              </a:rPr>
              <a:t>和</a:t>
            </a:r>
            <a:r>
              <a:rPr lang="zh-CN" altLang="en-US" sz="3200" b="1" dirty="0">
                <a:solidFill>
                  <a:srgbClr val="FF0000"/>
                </a:solidFill>
                <a:latin typeface="Verdana" panose="020B0604030504040204" pitchFamily="34" charset="0"/>
                <a:ea typeface="宋体" panose="02010600030101010101" pitchFamily="2" charset="-122"/>
              </a:rPr>
              <a:t>浮动</a:t>
            </a:r>
            <a:r>
              <a:rPr lang="zh-CN" altLang="en-US" sz="3200" b="1" dirty="0">
                <a:solidFill>
                  <a:srgbClr val="000000"/>
                </a:solidFill>
                <a:latin typeface="Verdana" panose="020B0604030504040204" pitchFamily="34" charset="0"/>
                <a:ea typeface="宋体" panose="02010600030101010101" pitchFamily="2" charset="-122"/>
              </a:rPr>
              <a:t>是最重要的概念。</a:t>
            </a:r>
            <a:endParaRPr lang="zh-CN" altLang="en-US" sz="3200" b="1" dirty="0">
              <a:solidFill>
                <a:srgbClr val="000000"/>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12003">
                                            <p:txEl>
                                              <p:charRg st="0" end="25"/>
                                            </p:txEl>
                                          </p:spTgt>
                                        </p:tgtEl>
                                        <p:attrNameLst>
                                          <p:attrName>style.visibility</p:attrName>
                                        </p:attrNameLst>
                                      </p:cBhvr>
                                      <p:to>
                                        <p:strVal val="visible"/>
                                      </p:to>
                                    </p:set>
                                    <p:anim calcmode="lin" valueType="num">
                                      <p:cBhvr additive="base">
                                        <p:cTn id="7" dur="500" fill="hold"/>
                                        <p:tgtEl>
                                          <p:spTgt spid="512003">
                                            <p:txEl>
                                              <p:charRg st="0" end="25"/>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2003">
                                            <p:txEl>
                                              <p:charRg st="0" end="25"/>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12003">
                                            <p:txEl>
                                              <p:charRg st="25" end="33"/>
                                            </p:txEl>
                                          </p:spTgt>
                                        </p:tgtEl>
                                        <p:attrNameLst>
                                          <p:attrName>style.visibility</p:attrName>
                                        </p:attrNameLst>
                                      </p:cBhvr>
                                      <p:to>
                                        <p:strVal val="visible"/>
                                      </p:to>
                                    </p:set>
                                    <p:anim calcmode="lin" valueType="num">
                                      <p:cBhvr additive="base">
                                        <p:cTn id="13" dur="500" fill="hold"/>
                                        <p:tgtEl>
                                          <p:spTgt spid="512003">
                                            <p:txEl>
                                              <p:charRg st="25" end="3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2003">
                                            <p:txEl>
                                              <p:charRg st="25" end="33"/>
                                            </p:txEl>
                                          </p:spTgt>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512003">
                                            <p:txEl>
                                              <p:charRg st="33" end="45"/>
                                            </p:txEl>
                                          </p:spTgt>
                                        </p:tgtEl>
                                        <p:attrNameLst>
                                          <p:attrName>style.visibility</p:attrName>
                                        </p:attrNameLst>
                                      </p:cBhvr>
                                      <p:to>
                                        <p:strVal val="visible"/>
                                      </p:to>
                                    </p:set>
                                    <p:anim calcmode="lin" valueType="num">
                                      <p:cBhvr additive="base">
                                        <p:cTn id="18" dur="500" fill="hold"/>
                                        <p:tgtEl>
                                          <p:spTgt spid="512003">
                                            <p:txEl>
                                              <p:charRg st="33" end="45"/>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512003">
                                            <p:txEl>
                                              <p:charRg st="33" end="45"/>
                                            </p:txEl>
                                          </p:spTgt>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512003">
                                            <p:txEl>
                                              <p:charRg st="45" end="61"/>
                                            </p:txEl>
                                          </p:spTgt>
                                        </p:tgtEl>
                                        <p:attrNameLst>
                                          <p:attrName>style.visibility</p:attrName>
                                        </p:attrNameLst>
                                      </p:cBhvr>
                                      <p:to>
                                        <p:strVal val="visible"/>
                                      </p:to>
                                    </p:set>
                                    <p:anim calcmode="lin" valueType="num">
                                      <p:cBhvr additive="base">
                                        <p:cTn id="23" dur="500" fill="hold"/>
                                        <p:tgtEl>
                                          <p:spTgt spid="512003">
                                            <p:txEl>
                                              <p:charRg st="45" end="61"/>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12003">
                                            <p:txEl>
                                              <p:charRg st="45" end="61"/>
                                            </p:txEl>
                                          </p:spTgt>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8" fill="hold" nodeType="afterEffect">
                                  <p:stCondLst>
                                    <p:cond delay="0"/>
                                  </p:stCondLst>
                                  <p:childTnLst>
                                    <p:set>
                                      <p:cBhvr>
                                        <p:cTn id="27" dur="1" fill="hold">
                                          <p:stCondLst>
                                            <p:cond delay="0"/>
                                          </p:stCondLst>
                                        </p:cTn>
                                        <p:tgtEl>
                                          <p:spTgt spid="512003">
                                            <p:txEl>
                                              <p:charRg st="61" end="98"/>
                                            </p:txEl>
                                          </p:spTgt>
                                        </p:tgtEl>
                                        <p:attrNameLst>
                                          <p:attrName>style.visibility</p:attrName>
                                        </p:attrNameLst>
                                      </p:cBhvr>
                                      <p:to>
                                        <p:strVal val="visible"/>
                                      </p:to>
                                    </p:set>
                                    <p:anim calcmode="lin" valueType="num">
                                      <p:cBhvr additive="base">
                                        <p:cTn id="28" dur="500" fill="hold"/>
                                        <p:tgtEl>
                                          <p:spTgt spid="512003">
                                            <p:txEl>
                                              <p:charRg st="61" end="98"/>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512003">
                                            <p:txEl>
                                              <p:charRg st="61" end="9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灯片编号占位符 5"/>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77219" name="Rectangle 2"/>
          <p:cNvSpPr>
            <a:spLocks noGrp="1"/>
          </p:cNvSpPr>
          <p:nvPr>
            <p:ph type="title" idx="4294967295"/>
          </p:nvPr>
        </p:nvSpPr>
        <p:spPr>
          <a:xfrm>
            <a:off x="0" y="0"/>
            <a:ext cx="8243888" cy="836613"/>
          </a:xfrm>
        </p:spPr>
        <p:txBody>
          <a:bodyPr vert="horz" wrap="square" lIns="91440" tIns="45720" rIns="91440" bIns="45720" anchor="b"/>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en-US" altLang="zh-CN"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1. </a:t>
            </a:r>
            <a:r>
              <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盒子的浮动排版</a:t>
            </a:r>
            <a:endPar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endParaRPr>
          </a:p>
        </p:txBody>
      </p:sp>
      <p:sp>
        <p:nvSpPr>
          <p:cNvPr id="777220" name="Rectangle 3"/>
          <p:cNvSpPr>
            <a:spLocks noGrp="1"/>
          </p:cNvSpPr>
          <p:nvPr>
            <p:ph type="body"/>
          </p:nvPr>
        </p:nvSpPr>
        <p:spPr>
          <a:xfrm>
            <a:off x="0" y="981075"/>
            <a:ext cx="9144000" cy="5876925"/>
          </a:xfrm>
          <a:ln/>
        </p:spPr>
        <p:txBody>
          <a:bodyPr vert="horz" wrap="square" lIns="91440" tIns="45720" rIns="91440" bIns="45720" anchor="t" anchorCtr="0"/>
          <a:p>
            <a:pPr eaLnBrk="1" hangingPunct="1">
              <a:buClr>
                <a:srgbClr val="FF0000"/>
              </a:buClr>
            </a:pPr>
            <a:r>
              <a:rPr lang="zh-CN" altLang="en-US" b="1" dirty="0"/>
              <a:t>浮动的盒子可以向左或向右移动，直到它的外边缘碰到包含框或另一个浮动框的边框为止。</a:t>
            </a:r>
            <a:endParaRPr lang="zh-CN" altLang="en-US" sz="2800" b="1" dirty="0"/>
          </a:p>
          <a:p>
            <a:pPr eaLnBrk="1" hangingPunct="1">
              <a:buClr>
                <a:srgbClr val="FF0000"/>
              </a:buClr>
            </a:pPr>
            <a:r>
              <a:rPr lang="zh-CN" altLang="en-US" sz="2800" b="1" dirty="0"/>
              <a:t>盒子的浮动使用</a:t>
            </a:r>
            <a:r>
              <a:rPr lang="en-US" altLang="zh-CN" sz="2800" b="1" dirty="0"/>
              <a:t>float</a:t>
            </a:r>
            <a:r>
              <a:rPr lang="zh-CN" altLang="en-US" sz="2800" b="1" dirty="0"/>
              <a:t>属性来设置</a:t>
            </a:r>
            <a:endParaRPr lang="zh-CN" altLang="en-US" sz="2800" b="1" dirty="0"/>
          </a:p>
          <a:p>
            <a:pPr eaLnBrk="1" hangingPunct="1">
              <a:buClr>
                <a:srgbClr val="FF0000"/>
              </a:buClr>
            </a:pPr>
            <a:r>
              <a:rPr lang="en-US" altLang="zh-CN" sz="2800" b="1" dirty="0"/>
              <a:t>float</a:t>
            </a:r>
            <a:r>
              <a:rPr lang="zh-CN" altLang="en-US" sz="2800" b="1" dirty="0"/>
              <a:t>属性取值：</a:t>
            </a:r>
            <a:endParaRPr lang="zh-CN" altLang="en-US" sz="2800" dirty="0"/>
          </a:p>
          <a:p>
            <a:pPr lvl="1" eaLnBrk="1" hangingPunct="1">
              <a:buClr>
                <a:srgbClr val="FF0000"/>
              </a:buClr>
            </a:pPr>
            <a:r>
              <a:rPr lang="en-US" altLang="zh-CN" sz="2400" b="1" dirty="0">
                <a:solidFill>
                  <a:srgbClr val="000000"/>
                </a:solidFill>
              </a:rPr>
              <a:t>none</a:t>
            </a:r>
            <a:r>
              <a:rPr lang="zh-CN" altLang="en-US" sz="2400" b="1" dirty="0">
                <a:solidFill>
                  <a:srgbClr val="000000"/>
                </a:solidFill>
              </a:rPr>
              <a:t>：对象不浮动 （默认值，浮动效果关闭，采用标准流）</a:t>
            </a:r>
            <a:endParaRPr lang="zh-CN" altLang="en-US" sz="2400" b="1" dirty="0">
              <a:solidFill>
                <a:srgbClr val="000000"/>
              </a:solidFill>
            </a:endParaRPr>
          </a:p>
          <a:p>
            <a:pPr lvl="1" eaLnBrk="1" hangingPunct="1">
              <a:buClr>
                <a:srgbClr val="FF0000"/>
              </a:buClr>
            </a:pPr>
            <a:r>
              <a:rPr lang="en-US" altLang="zh-CN" sz="2400" b="1" dirty="0">
                <a:solidFill>
                  <a:srgbClr val="000000"/>
                </a:solidFill>
              </a:rPr>
              <a:t>left</a:t>
            </a:r>
            <a:r>
              <a:rPr lang="zh-CN" altLang="en-US" sz="2400" b="1" dirty="0">
                <a:solidFill>
                  <a:srgbClr val="000000"/>
                </a:solidFill>
              </a:rPr>
              <a:t>：对象浮在其父级元素的左边</a:t>
            </a:r>
            <a:r>
              <a:rPr lang="en-US" altLang="zh-CN" sz="2400" b="1" dirty="0">
                <a:solidFill>
                  <a:srgbClr val="000000"/>
                </a:solidFill>
              </a:rPr>
              <a:t>//</a:t>
            </a:r>
            <a:r>
              <a:rPr lang="zh-CN" altLang="en-US" sz="2400" b="1" dirty="0">
                <a:solidFill>
                  <a:srgbClr val="000000"/>
                </a:solidFill>
              </a:rPr>
              <a:t>教材</a:t>
            </a:r>
            <a:r>
              <a:rPr lang="en-US" altLang="zh-CN" sz="2400" b="1" dirty="0">
                <a:solidFill>
                  <a:srgbClr val="000000"/>
                </a:solidFill>
              </a:rPr>
              <a:t>85css1.css</a:t>
            </a:r>
            <a:endParaRPr lang="zh-CN" altLang="en-US" sz="2400" b="1" dirty="0">
              <a:solidFill>
                <a:srgbClr val="000000"/>
              </a:solidFill>
            </a:endParaRPr>
          </a:p>
          <a:p>
            <a:pPr lvl="1" eaLnBrk="1" hangingPunct="1">
              <a:buClr>
                <a:srgbClr val="FF0000"/>
              </a:buClr>
            </a:pPr>
            <a:r>
              <a:rPr lang="en-US" altLang="zh-CN" sz="2400" b="1" dirty="0">
                <a:solidFill>
                  <a:srgbClr val="000000"/>
                </a:solidFill>
              </a:rPr>
              <a:t>right</a:t>
            </a:r>
            <a:r>
              <a:rPr lang="zh-CN" altLang="en-US" sz="2400" b="1" dirty="0">
                <a:solidFill>
                  <a:srgbClr val="000000"/>
                </a:solidFill>
              </a:rPr>
              <a:t>：对象浮在其父级元素的右边</a:t>
            </a:r>
            <a:endParaRPr lang="zh-CN" altLang="en-US" sz="2400" b="1" dirty="0">
              <a:solidFill>
                <a:srgbClr val="000000"/>
              </a:solidFill>
            </a:endParaRPr>
          </a:p>
          <a:p>
            <a:pPr eaLnBrk="1" hangingPunct="1">
              <a:buClr>
                <a:srgbClr val="FF0000"/>
              </a:buClr>
            </a:pPr>
            <a:r>
              <a:rPr lang="en-US" altLang="zh-CN" sz="2800" b="1" dirty="0"/>
              <a:t>float</a:t>
            </a:r>
            <a:r>
              <a:rPr lang="zh-CN" altLang="en-US" sz="2800" b="1" dirty="0"/>
              <a:t>属性的值指出了对象是否浮动及如何浮动。当该属性等于</a:t>
            </a:r>
            <a:r>
              <a:rPr lang="en-US" altLang="zh-CN" sz="2800" b="1" dirty="0"/>
              <a:t>left</a:t>
            </a:r>
            <a:r>
              <a:rPr lang="zh-CN" altLang="en-US" sz="2800" b="1" dirty="0"/>
              <a:t>或</a:t>
            </a:r>
            <a:r>
              <a:rPr lang="en-US" altLang="zh-CN" sz="2800" b="1" dirty="0"/>
              <a:t>right</a:t>
            </a:r>
            <a:r>
              <a:rPr lang="zh-CN" altLang="en-US" sz="2800" b="1" dirty="0"/>
              <a:t>引起对象浮动时，对象将被视作块对象</a:t>
            </a:r>
            <a:r>
              <a:rPr lang="en-US" altLang="zh-CN" sz="2800" b="1" dirty="0"/>
              <a:t>(block-level)</a:t>
            </a:r>
            <a:r>
              <a:rPr lang="zh-CN" altLang="en-US" sz="2800" b="1" dirty="0"/>
              <a:t>。</a:t>
            </a:r>
            <a:r>
              <a:rPr lang="zh-CN" altLang="en-US" sz="2800" b="1" dirty="0">
                <a:solidFill>
                  <a:srgbClr val="FF0000"/>
                </a:solidFill>
              </a:rPr>
              <a:t>此时盒子的宽度不再伸展，将根据盒子里面放的内容来决定其宽度</a:t>
            </a:r>
            <a:r>
              <a:rPr lang="zh-CN" altLang="en-US" sz="2800" dirty="0"/>
              <a:t> 。</a:t>
            </a:r>
            <a:endParaRPr lang="zh-CN" altLang="en-US" sz="2800" dirty="0"/>
          </a:p>
        </p:txBody>
      </p:sp>
      <p:sp>
        <p:nvSpPr>
          <p:cNvPr id="777221" name="云形标注 777220"/>
          <p:cNvSpPr/>
          <p:nvPr/>
        </p:nvSpPr>
        <p:spPr>
          <a:xfrm>
            <a:off x="1908175" y="-242887"/>
            <a:ext cx="8243888" cy="1341437"/>
          </a:xfrm>
          <a:prstGeom prst="cloudCallout">
            <a:avLst>
              <a:gd name="adj1" fmla="val -51889"/>
              <a:gd name="adj2" fmla="val 28227"/>
            </a:avLst>
          </a:prstGeom>
          <a:solidFill>
            <a:schemeClr val="accent1"/>
          </a:solidFill>
          <a:ln w="12700" cap="sq" cmpd="sng">
            <a:solidFill>
              <a:srgbClr val="FF00FF"/>
            </a:solidFill>
            <a:prstDash val="solid"/>
            <a:round/>
            <a:headEnd type="none" w="sm" len="sm"/>
            <a:tailEnd type="none" w="sm" len="sm"/>
          </a:ln>
        </p:spPr>
        <p:txBody>
          <a:bodyPr anchor="t" anchorCtr="0"/>
          <a:p>
            <a:r>
              <a:rPr lang="zh-CN" altLang="en-US" sz="1600" b="1" dirty="0">
                <a:solidFill>
                  <a:srgbClr val="0000FF"/>
                </a:solidFill>
                <a:latin typeface="Verdana" panose="020B0604030504040204" pitchFamily="34" charset="0"/>
                <a:ea typeface="宋体" panose="02010600030101010101" pitchFamily="2" charset="-122"/>
              </a:rPr>
              <a:t>在标准流中，一个块级元素在水平方向会自动伸展，直到包含它的父级元素的边界；在垂直方向上和兄弟元素依次排列；</a:t>
            </a:r>
            <a:r>
              <a:rPr lang="zh-CN" altLang="en-US" sz="1800" b="1" dirty="0">
                <a:solidFill>
                  <a:srgbClr val="0000FF"/>
                </a:solidFill>
                <a:latin typeface="Verdana" panose="020B0604030504040204" pitchFamily="34" charset="0"/>
                <a:ea typeface="宋体" panose="02010600030101010101" pitchFamily="2" charset="-122"/>
              </a:rPr>
              <a:t>浮动框不在文档的标准流中，所以文档的标准流中的块框表现得就像浮动框不存在一样。</a:t>
            </a:r>
            <a:r>
              <a:rPr lang="zh-CN" altLang="en-US" sz="1800" dirty="0">
                <a:latin typeface="Verdana" panose="020B0604030504040204" pitchFamily="34" charset="0"/>
                <a:ea typeface="宋体" panose="02010600030101010101" pitchFamily="2" charset="-122"/>
              </a:rPr>
              <a:t> </a:t>
            </a:r>
            <a:r>
              <a:rPr lang="zh-CN" altLang="en-US" sz="1600" b="1" dirty="0">
                <a:solidFill>
                  <a:srgbClr val="0000FF"/>
                </a:solidFill>
                <a:latin typeface="Verdana" panose="020B0604030504040204" pitchFamily="34" charset="0"/>
                <a:ea typeface="宋体" panose="02010600030101010101" pitchFamily="2" charset="-122"/>
              </a:rPr>
              <a:t> </a:t>
            </a:r>
            <a:endParaRPr lang="zh-CN" altLang="en-US" sz="1600" b="1" dirty="0">
              <a:solidFill>
                <a:srgbClr val="0000FF"/>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77220">
                                            <p:txEl>
                                              <p:charRg st="0" end="41"/>
                                            </p:txEl>
                                          </p:spTgt>
                                        </p:tgtEl>
                                        <p:attrNameLst>
                                          <p:attrName>style.visibility</p:attrName>
                                        </p:attrNameLst>
                                      </p:cBhvr>
                                      <p:to>
                                        <p:strVal val="visible"/>
                                      </p:to>
                                    </p:set>
                                    <p:anim calcmode="lin" valueType="num">
                                      <p:cBhvr additive="base">
                                        <p:cTn id="7" dur="500" fill="hold"/>
                                        <p:tgtEl>
                                          <p:spTgt spid="777220">
                                            <p:txEl>
                                              <p:charRg st="0" end="4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77220">
                                            <p:txEl>
                                              <p:charRg st="0" end="4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5" fill="hold" grpId="0" nodeType="clickEffect">
                                  <p:stCondLst>
                                    <p:cond delay="0"/>
                                  </p:stCondLst>
                                  <p:childTnLst>
                                    <p:set>
                                      <p:cBhvr>
                                        <p:cTn id="12" dur="1" fill="hold">
                                          <p:stCondLst>
                                            <p:cond delay="0"/>
                                          </p:stCondLst>
                                        </p:cTn>
                                        <p:tgtEl>
                                          <p:spTgt spid="777221"/>
                                        </p:tgtEl>
                                        <p:attrNameLst>
                                          <p:attrName>style.visibility</p:attrName>
                                        </p:attrNameLst>
                                      </p:cBhvr>
                                      <p:to>
                                        <p:strVal val="visible"/>
                                      </p:to>
                                    </p:set>
                                    <p:animEffect transition="in" filter="blinds(vertical)">
                                      <p:cBhvr>
                                        <p:cTn id="13" dur="500"/>
                                        <p:tgtEl>
                                          <p:spTgt spid="77722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777220">
                                            <p:txEl>
                                              <p:charRg st="41" end="59"/>
                                            </p:txEl>
                                          </p:spTgt>
                                        </p:tgtEl>
                                        <p:attrNameLst>
                                          <p:attrName>style.visibility</p:attrName>
                                        </p:attrNameLst>
                                      </p:cBhvr>
                                      <p:to>
                                        <p:strVal val="visible"/>
                                      </p:to>
                                    </p:set>
                                    <p:anim calcmode="lin" valueType="num">
                                      <p:cBhvr additive="base">
                                        <p:cTn id="18" dur="500" fill="hold"/>
                                        <p:tgtEl>
                                          <p:spTgt spid="777220">
                                            <p:txEl>
                                              <p:charRg st="41" end="59"/>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777220">
                                            <p:txEl>
                                              <p:charRg st="41" end="59"/>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777220">
                                            <p:txEl>
                                              <p:charRg st="59" end="70"/>
                                            </p:txEl>
                                          </p:spTgt>
                                        </p:tgtEl>
                                        <p:attrNameLst>
                                          <p:attrName>style.visibility</p:attrName>
                                        </p:attrNameLst>
                                      </p:cBhvr>
                                      <p:to>
                                        <p:strVal val="visible"/>
                                      </p:to>
                                    </p:set>
                                    <p:anim calcmode="lin" valueType="num">
                                      <p:cBhvr additive="base">
                                        <p:cTn id="24" dur="500" fill="hold"/>
                                        <p:tgtEl>
                                          <p:spTgt spid="777220">
                                            <p:txEl>
                                              <p:charRg st="59" end="7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777220">
                                            <p:txEl>
                                              <p:charRg st="59" end="70"/>
                                            </p:txEl>
                                          </p:spTgt>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777220">
                                            <p:txEl>
                                              <p:charRg st="70" end="100"/>
                                            </p:txEl>
                                          </p:spTgt>
                                        </p:tgtEl>
                                        <p:attrNameLst>
                                          <p:attrName>style.visibility</p:attrName>
                                        </p:attrNameLst>
                                      </p:cBhvr>
                                      <p:to>
                                        <p:strVal val="visible"/>
                                      </p:to>
                                    </p:set>
                                    <p:anim calcmode="lin" valueType="num">
                                      <p:cBhvr additive="base">
                                        <p:cTn id="28" dur="500" fill="hold"/>
                                        <p:tgtEl>
                                          <p:spTgt spid="777220">
                                            <p:txEl>
                                              <p:charRg st="70" end="10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777220">
                                            <p:txEl>
                                              <p:charRg st="70" end="100"/>
                                            </p:txEl>
                                          </p:spTgt>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777220">
                                            <p:txEl>
                                              <p:charRg st="100" end="132"/>
                                            </p:txEl>
                                          </p:spTgt>
                                        </p:tgtEl>
                                        <p:attrNameLst>
                                          <p:attrName>style.visibility</p:attrName>
                                        </p:attrNameLst>
                                      </p:cBhvr>
                                      <p:to>
                                        <p:strVal val="visible"/>
                                      </p:to>
                                    </p:set>
                                    <p:anim calcmode="lin" valueType="num">
                                      <p:cBhvr additive="base">
                                        <p:cTn id="32" dur="500" fill="hold"/>
                                        <p:tgtEl>
                                          <p:spTgt spid="777220">
                                            <p:txEl>
                                              <p:charRg st="100" end="132"/>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777220">
                                            <p:txEl>
                                              <p:charRg st="100" end="132"/>
                                            </p:txEl>
                                          </p:spTgt>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777220">
                                            <p:txEl>
                                              <p:charRg st="132" end="151"/>
                                            </p:txEl>
                                          </p:spTgt>
                                        </p:tgtEl>
                                        <p:attrNameLst>
                                          <p:attrName>style.visibility</p:attrName>
                                        </p:attrNameLst>
                                      </p:cBhvr>
                                      <p:to>
                                        <p:strVal val="visible"/>
                                      </p:to>
                                    </p:set>
                                    <p:anim calcmode="lin" valueType="num">
                                      <p:cBhvr additive="base">
                                        <p:cTn id="36" dur="500" fill="hold"/>
                                        <p:tgtEl>
                                          <p:spTgt spid="777220">
                                            <p:txEl>
                                              <p:charRg st="132" end="151"/>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777220">
                                            <p:txEl>
                                              <p:charRg st="132" end="151"/>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777220">
                                            <p:txEl>
                                              <p:charRg st="151" end="254"/>
                                            </p:txEl>
                                          </p:spTgt>
                                        </p:tgtEl>
                                        <p:attrNameLst>
                                          <p:attrName>style.visibility</p:attrName>
                                        </p:attrNameLst>
                                      </p:cBhvr>
                                      <p:to>
                                        <p:strVal val="visible"/>
                                      </p:to>
                                    </p:set>
                                    <p:anim calcmode="lin" valueType="num">
                                      <p:cBhvr additive="base">
                                        <p:cTn id="42" dur="500" fill="hold"/>
                                        <p:tgtEl>
                                          <p:spTgt spid="777220">
                                            <p:txEl>
                                              <p:charRg st="151" end="254"/>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777220">
                                            <p:txEl>
                                              <p:charRg st="151" end="25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2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灯片编号占位符 5"/>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79267" name="Rectangle 2"/>
          <p:cNvSpPr>
            <a:spLocks noGrp="1"/>
          </p:cNvSpPr>
          <p:nvPr>
            <p:ph type="title" idx="4294967295"/>
          </p:nvPr>
        </p:nvSpPr>
        <p:spPr>
          <a:xfrm>
            <a:off x="0" y="0"/>
            <a:ext cx="8243888" cy="836613"/>
          </a:xfrm>
        </p:spPr>
        <p:txBody>
          <a:bodyPr vert="horz" wrap="square" lIns="91440" tIns="45720" rIns="91440" bIns="45720" anchor="b"/>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盒子的浮动清除</a:t>
            </a:r>
            <a:endPar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endParaRPr>
          </a:p>
        </p:txBody>
      </p:sp>
      <p:sp>
        <p:nvSpPr>
          <p:cNvPr id="779268" name="Rectangle 3"/>
          <p:cNvSpPr>
            <a:spLocks noGrp="1"/>
          </p:cNvSpPr>
          <p:nvPr>
            <p:ph type="body"/>
          </p:nvPr>
        </p:nvSpPr>
        <p:spPr>
          <a:xfrm>
            <a:off x="0" y="981075"/>
            <a:ext cx="9144000" cy="5876925"/>
          </a:xfrm>
          <a:ln/>
        </p:spPr>
        <p:txBody>
          <a:bodyPr vert="horz" wrap="square" lIns="91440" tIns="45720" rIns="91440" bIns="45720" anchor="t" anchorCtr="0"/>
          <a:p>
            <a:pPr eaLnBrk="1" hangingPunct="1">
              <a:buClr>
                <a:srgbClr val="FF0000"/>
              </a:buClr>
            </a:pPr>
            <a:r>
              <a:rPr lang="zh-CN" altLang="en-US" sz="3600" b="1" dirty="0"/>
              <a:t>在排版页面元素时，可以指定元素的旁边不允许出现浮动元素，这个功能可通过设置</a:t>
            </a:r>
            <a:r>
              <a:rPr lang="en-US" altLang="zh-CN" sz="3600" b="1" dirty="0"/>
              <a:t>clear</a:t>
            </a:r>
            <a:r>
              <a:rPr lang="zh-CN" altLang="en-US" sz="3600" b="1" dirty="0"/>
              <a:t>属性来实现。</a:t>
            </a:r>
            <a:endParaRPr lang="zh-CN" altLang="en-US" b="1" dirty="0"/>
          </a:p>
          <a:p>
            <a:pPr eaLnBrk="1" hangingPunct="1">
              <a:buClr>
                <a:srgbClr val="FF0000"/>
              </a:buClr>
            </a:pPr>
            <a:r>
              <a:rPr lang="en-US" altLang="zh-CN" b="1" dirty="0"/>
              <a:t>clear</a:t>
            </a:r>
            <a:r>
              <a:rPr lang="zh-CN" altLang="en-US" b="1" dirty="0"/>
              <a:t>属性取值：</a:t>
            </a:r>
            <a:endParaRPr lang="zh-CN" altLang="en-US" b="1" dirty="0"/>
          </a:p>
          <a:p>
            <a:pPr eaLnBrk="1" hangingPunct="1">
              <a:buClr>
                <a:srgbClr val="FF0000"/>
              </a:buClr>
            </a:pPr>
            <a:endParaRPr lang="zh-CN" altLang="en-US" b="1" dirty="0"/>
          </a:p>
          <a:p>
            <a:pPr eaLnBrk="1" hangingPunct="1">
              <a:buClr>
                <a:srgbClr val="FF0000"/>
              </a:buClr>
            </a:pPr>
            <a:endParaRPr lang="zh-CN" altLang="en-US" b="1" dirty="0"/>
          </a:p>
          <a:p>
            <a:pPr eaLnBrk="1" hangingPunct="1">
              <a:buClr>
                <a:srgbClr val="FF0000"/>
              </a:buClr>
            </a:pPr>
            <a:endParaRPr lang="zh-CN" altLang="en-US" dirty="0"/>
          </a:p>
          <a:p>
            <a:pPr eaLnBrk="1" hangingPunct="1">
              <a:buClr>
                <a:srgbClr val="FF0000"/>
              </a:buClr>
            </a:pPr>
            <a:endParaRPr lang="zh-CN" altLang="en-US" b="1" dirty="0"/>
          </a:p>
          <a:p>
            <a:pPr eaLnBrk="1" hangingPunct="1">
              <a:buClr>
                <a:srgbClr val="FF0000"/>
              </a:buClr>
            </a:pPr>
            <a:r>
              <a:rPr lang="zh-CN" altLang="en-US" b="1" dirty="0"/>
              <a:t>设置了</a:t>
            </a:r>
            <a:r>
              <a:rPr lang="en-US" altLang="zh-CN" b="1" dirty="0"/>
              <a:t>clear</a:t>
            </a:r>
            <a:r>
              <a:rPr lang="zh-CN" altLang="en-US" b="1" dirty="0"/>
              <a:t>属性的元素将下沉到浮动元素的后面</a:t>
            </a:r>
            <a:endParaRPr lang="zh-CN" altLang="en-US" b="1" dirty="0"/>
          </a:p>
        </p:txBody>
      </p:sp>
      <p:pic>
        <p:nvPicPr>
          <p:cNvPr id="779269" name="图片 779268"/>
          <p:cNvPicPr>
            <a:picLocks noChangeAspect="1"/>
          </p:cNvPicPr>
          <p:nvPr/>
        </p:nvPicPr>
        <p:blipFill>
          <a:blip r:embed="rId1"/>
          <a:stretch>
            <a:fillRect/>
          </a:stretch>
        </p:blipFill>
        <p:spPr>
          <a:xfrm>
            <a:off x="468313" y="3357563"/>
            <a:ext cx="8351837" cy="223202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79268">
                                            <p:txEl>
                                              <p:charRg st="0" end="49"/>
                                            </p:txEl>
                                          </p:spTgt>
                                        </p:tgtEl>
                                        <p:attrNameLst>
                                          <p:attrName>style.visibility</p:attrName>
                                        </p:attrNameLst>
                                      </p:cBhvr>
                                      <p:to>
                                        <p:strVal val="visible"/>
                                      </p:to>
                                    </p:set>
                                    <p:anim calcmode="lin" valueType="num">
                                      <p:cBhvr additive="base">
                                        <p:cTn id="7" dur="500" fill="hold"/>
                                        <p:tgtEl>
                                          <p:spTgt spid="779268">
                                            <p:txEl>
                                              <p:charRg st="0" end="49"/>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79268">
                                            <p:txEl>
                                              <p:charRg st="0" end="49"/>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79268">
                                            <p:txEl>
                                              <p:charRg st="49" end="60"/>
                                            </p:txEl>
                                          </p:spTgt>
                                        </p:tgtEl>
                                        <p:attrNameLst>
                                          <p:attrName>style.visibility</p:attrName>
                                        </p:attrNameLst>
                                      </p:cBhvr>
                                      <p:to>
                                        <p:strVal val="visible"/>
                                      </p:to>
                                    </p:set>
                                    <p:anim calcmode="lin" valueType="num">
                                      <p:cBhvr additive="base">
                                        <p:cTn id="13" dur="500" fill="hold"/>
                                        <p:tgtEl>
                                          <p:spTgt spid="779268">
                                            <p:txEl>
                                              <p:charRg st="49" end="6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79268">
                                            <p:txEl>
                                              <p:charRg st="49" end="60"/>
                                            </p:txEl>
                                          </p:spTgt>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3" presetClass="entr" presetSubtype="5" fill="hold" nodeType="afterEffect">
                                  <p:stCondLst>
                                    <p:cond delay="0"/>
                                  </p:stCondLst>
                                  <p:childTnLst>
                                    <p:set>
                                      <p:cBhvr>
                                        <p:cTn id="17" dur="1" fill="hold">
                                          <p:stCondLst>
                                            <p:cond delay="0"/>
                                          </p:stCondLst>
                                        </p:cTn>
                                        <p:tgtEl>
                                          <p:spTgt spid="779269"/>
                                        </p:tgtEl>
                                        <p:attrNameLst>
                                          <p:attrName>style.visibility</p:attrName>
                                        </p:attrNameLst>
                                      </p:cBhvr>
                                      <p:to>
                                        <p:strVal val="visible"/>
                                      </p:to>
                                    </p:set>
                                    <p:animEffect transition="in" filter="blinds(vertical)">
                                      <p:cBhvr>
                                        <p:cTn id="18" dur="500"/>
                                        <p:tgtEl>
                                          <p:spTgt spid="77926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79268">
                                            <p:txEl>
                                              <p:charRg st="64" end="89"/>
                                            </p:txEl>
                                          </p:spTgt>
                                        </p:tgtEl>
                                        <p:attrNameLst>
                                          <p:attrName>style.visibility</p:attrName>
                                        </p:attrNameLst>
                                      </p:cBhvr>
                                      <p:to>
                                        <p:strVal val="visible"/>
                                      </p:to>
                                    </p:set>
                                    <p:anim calcmode="lin" valueType="num">
                                      <p:cBhvr additive="base">
                                        <p:cTn id="23" dur="500" fill="hold"/>
                                        <p:tgtEl>
                                          <p:spTgt spid="779268">
                                            <p:txEl>
                                              <p:charRg st="64" end="89"/>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779268">
                                            <p:txEl>
                                              <p:charRg st="64" end="8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20899" name="标题 1"/>
          <p:cNvSpPr>
            <a:spLocks noGrp="1"/>
          </p:cNvSpPr>
          <p:nvPr>
            <p:ph type="title" idx="4294967295"/>
          </p:nvPr>
        </p:nvSpPr>
        <p:spPr>
          <a:xfrm>
            <a:off x="0" y="0"/>
            <a:ext cx="8243888" cy="1125538"/>
          </a:xfrm>
        </p:spPr>
        <p:txBody>
          <a:bodyPr vert="horz" wrap="square" lIns="91440" tIns="45720" rIns="91440" bIns="45720" anchor="ct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盒子的浮动与清除示例</a:t>
            </a:r>
            <a:endPar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endParaRPr>
          </a:p>
        </p:txBody>
      </p:sp>
      <p:sp>
        <p:nvSpPr>
          <p:cNvPr id="720900" name="内容占位符 2"/>
          <p:cNvSpPr>
            <a:spLocks noGrp="1"/>
          </p:cNvSpPr>
          <p:nvPr>
            <p:ph idx="4294967295"/>
          </p:nvPr>
        </p:nvSpPr>
        <p:spPr>
          <a:ln/>
        </p:spPr>
        <p:txBody>
          <a:bodyPr vert="horz" wrap="square" lIns="91440" tIns="45720" rIns="91440" bIns="45720" anchor="t" anchorCtr="0"/>
          <a:p>
            <a:pPr marL="514350" indent="-514350" eaLnBrk="1" hangingPunct="1">
              <a:buFont typeface="Franklin Gothic Medium" pitchFamily="34" charset="0"/>
              <a:buAutoNum type="arabicPeriod"/>
            </a:pPr>
            <a:r>
              <a:rPr lang="zh-CN" altLang="en-US" sz="3300" b="1" dirty="0"/>
              <a:t>没有浮动的盒子（</a:t>
            </a:r>
            <a:r>
              <a:rPr lang="en-US" altLang="zh-CN" sz="3300" b="1" dirty="0"/>
              <a:t>15-8</a:t>
            </a:r>
            <a:r>
              <a:rPr lang="zh-CN" altLang="en-US" sz="3300" b="1" dirty="0"/>
              <a:t>）</a:t>
            </a:r>
            <a:endParaRPr lang="zh-CN" altLang="en-US" sz="3300" b="1" dirty="0"/>
          </a:p>
          <a:p>
            <a:pPr marL="514350" indent="-514350" eaLnBrk="1" hangingPunct="1">
              <a:buFont typeface="Franklin Gothic Medium" pitchFamily="34" charset="0"/>
              <a:buAutoNum type="arabicPeriod"/>
            </a:pPr>
            <a:r>
              <a:rPr lang="zh-CN" altLang="en-US" sz="3300" b="1" dirty="0"/>
              <a:t>向左浮动第一个盒子（</a:t>
            </a:r>
            <a:r>
              <a:rPr lang="en-US" altLang="zh-CN" sz="3300" b="1" dirty="0"/>
              <a:t> 15-9 </a:t>
            </a:r>
            <a:r>
              <a:rPr lang="zh-CN" altLang="en-US" sz="3300" b="1" dirty="0"/>
              <a:t>）</a:t>
            </a:r>
            <a:endParaRPr lang="zh-CN" altLang="en-US" sz="3300" b="1" dirty="0"/>
          </a:p>
          <a:p>
            <a:pPr marL="514350" indent="-514350" eaLnBrk="1" hangingPunct="1">
              <a:buFont typeface="Franklin Gothic Medium" pitchFamily="34" charset="0"/>
              <a:buAutoNum type="arabicPeriod"/>
            </a:pPr>
            <a:r>
              <a:rPr lang="zh-CN" altLang="en-US" sz="3300" b="1" dirty="0"/>
              <a:t>向左浮动第二个盒子（</a:t>
            </a:r>
            <a:r>
              <a:rPr lang="zh-CN" altLang="en-US" sz="3300" b="1" dirty="0">
                <a:hlinkClick r:id="rId1" action="ppaction://hlinkfile"/>
              </a:rPr>
              <a:t>效果</a:t>
            </a:r>
            <a:r>
              <a:rPr lang="zh-CN" altLang="en-US" sz="3300" b="1" dirty="0"/>
              <a:t>）</a:t>
            </a:r>
            <a:endParaRPr lang="zh-CN" altLang="en-US" sz="3300" b="1" dirty="0"/>
          </a:p>
          <a:p>
            <a:pPr marL="514350" indent="-514350" eaLnBrk="1" hangingPunct="1">
              <a:buFont typeface="Franklin Gothic Medium" pitchFamily="34" charset="0"/>
              <a:buAutoNum type="arabicPeriod"/>
            </a:pPr>
            <a:r>
              <a:rPr lang="zh-CN" altLang="en-US" sz="3300" b="1" dirty="0"/>
              <a:t>向左浮动第三个盒子（</a:t>
            </a:r>
            <a:r>
              <a:rPr lang="zh-CN" altLang="en-US" sz="3300" b="1" dirty="0">
                <a:hlinkClick r:id="rId2" action="ppaction://hlinkfile"/>
              </a:rPr>
              <a:t>效果</a:t>
            </a:r>
            <a:r>
              <a:rPr lang="zh-CN" altLang="en-US" sz="3300" b="1" dirty="0"/>
              <a:t>）</a:t>
            </a:r>
            <a:endParaRPr lang="zh-CN" altLang="en-US" sz="3300" b="1" dirty="0"/>
          </a:p>
          <a:p>
            <a:pPr marL="514350" indent="-514350" eaLnBrk="1" hangingPunct="1">
              <a:buFont typeface="Franklin Gothic Medium" pitchFamily="34" charset="0"/>
              <a:buAutoNum type="arabicPeriod"/>
            </a:pPr>
            <a:r>
              <a:rPr lang="zh-CN" altLang="en-US" sz="3300" b="1" dirty="0"/>
              <a:t>向右浮动第三个盒子（</a:t>
            </a:r>
            <a:r>
              <a:rPr lang="en-US" altLang="zh-CN" sz="3300" b="1" dirty="0"/>
              <a:t> 15-10 </a:t>
            </a:r>
            <a:r>
              <a:rPr lang="zh-CN" altLang="en-US" sz="3300" b="1" dirty="0"/>
              <a:t>）</a:t>
            </a:r>
            <a:endParaRPr lang="zh-CN" altLang="en-US" sz="3300" b="1" dirty="0"/>
          </a:p>
          <a:p>
            <a:pPr marL="514350" indent="-514350" eaLnBrk="1" hangingPunct="1">
              <a:buFont typeface="Franklin Gothic Medium" pitchFamily="34" charset="0"/>
              <a:buAutoNum type="arabicPeriod"/>
            </a:pPr>
            <a:r>
              <a:rPr lang="zh-CN" altLang="en-US" sz="3300" b="1" dirty="0"/>
              <a:t>向右浮动第二个盒子（</a:t>
            </a:r>
            <a:r>
              <a:rPr lang="zh-CN" altLang="en-US" sz="3300" b="1" dirty="0">
                <a:hlinkClick r:id="rId3" action="ppaction://hlinkfile"/>
              </a:rPr>
              <a:t>效果</a:t>
            </a:r>
            <a:r>
              <a:rPr lang="zh-CN" altLang="en-US" sz="3300" b="1" dirty="0"/>
              <a:t>）</a:t>
            </a:r>
            <a:endParaRPr lang="zh-CN" altLang="en-US" sz="33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20900">
                                            <p:txEl>
                                              <p:charRg st="0" end="14"/>
                                            </p:txEl>
                                          </p:spTgt>
                                        </p:tgtEl>
                                        <p:attrNameLst>
                                          <p:attrName>style.visibility</p:attrName>
                                        </p:attrNameLst>
                                      </p:cBhvr>
                                      <p:to>
                                        <p:strVal val="visible"/>
                                      </p:to>
                                    </p:set>
                                    <p:anim calcmode="lin" valueType="num">
                                      <p:cBhvr additive="base">
                                        <p:cTn id="7" dur="500" fill="hold"/>
                                        <p:tgtEl>
                                          <p:spTgt spid="720900">
                                            <p:txEl>
                                              <p:charRg st="0" end="14"/>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20900">
                                            <p:txEl>
                                              <p:charRg st="0" end="1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20900">
                                            <p:txEl>
                                              <p:charRg st="14" end="32"/>
                                            </p:txEl>
                                          </p:spTgt>
                                        </p:tgtEl>
                                        <p:attrNameLst>
                                          <p:attrName>style.visibility</p:attrName>
                                        </p:attrNameLst>
                                      </p:cBhvr>
                                      <p:to>
                                        <p:strVal val="visible"/>
                                      </p:to>
                                    </p:set>
                                    <p:anim calcmode="lin" valueType="num">
                                      <p:cBhvr additive="base">
                                        <p:cTn id="13" dur="500" fill="hold"/>
                                        <p:tgtEl>
                                          <p:spTgt spid="720900">
                                            <p:txEl>
                                              <p:charRg st="14" end="3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20900">
                                            <p:txEl>
                                              <p:charRg st="14" end="3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20900">
                                            <p:txEl>
                                              <p:charRg st="32" end="46"/>
                                            </p:txEl>
                                          </p:spTgt>
                                        </p:tgtEl>
                                        <p:attrNameLst>
                                          <p:attrName>style.visibility</p:attrName>
                                        </p:attrNameLst>
                                      </p:cBhvr>
                                      <p:to>
                                        <p:strVal val="visible"/>
                                      </p:to>
                                    </p:set>
                                    <p:anim calcmode="lin" valueType="num">
                                      <p:cBhvr additive="base">
                                        <p:cTn id="19" dur="500" fill="hold"/>
                                        <p:tgtEl>
                                          <p:spTgt spid="720900">
                                            <p:txEl>
                                              <p:charRg st="32" end="46"/>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20900">
                                            <p:txEl>
                                              <p:charRg st="32" end="4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20900">
                                            <p:txEl>
                                              <p:charRg st="46" end="60"/>
                                            </p:txEl>
                                          </p:spTgt>
                                        </p:tgtEl>
                                        <p:attrNameLst>
                                          <p:attrName>style.visibility</p:attrName>
                                        </p:attrNameLst>
                                      </p:cBhvr>
                                      <p:to>
                                        <p:strVal val="visible"/>
                                      </p:to>
                                    </p:set>
                                    <p:anim calcmode="lin" valueType="num">
                                      <p:cBhvr additive="base">
                                        <p:cTn id="25" dur="500" fill="hold"/>
                                        <p:tgtEl>
                                          <p:spTgt spid="720900">
                                            <p:txEl>
                                              <p:charRg st="46" end="6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20900">
                                            <p:txEl>
                                              <p:charRg st="46" end="6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20900">
                                            <p:txEl>
                                              <p:charRg st="60" end="79"/>
                                            </p:txEl>
                                          </p:spTgt>
                                        </p:tgtEl>
                                        <p:attrNameLst>
                                          <p:attrName>style.visibility</p:attrName>
                                        </p:attrNameLst>
                                      </p:cBhvr>
                                      <p:to>
                                        <p:strVal val="visible"/>
                                      </p:to>
                                    </p:set>
                                    <p:anim calcmode="lin" valueType="num">
                                      <p:cBhvr additive="base">
                                        <p:cTn id="31" dur="500" fill="hold"/>
                                        <p:tgtEl>
                                          <p:spTgt spid="720900">
                                            <p:txEl>
                                              <p:charRg st="60" end="79"/>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20900">
                                            <p:txEl>
                                              <p:charRg st="60" end="79"/>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20900">
                                            <p:txEl>
                                              <p:charRg st="79" end="93"/>
                                            </p:txEl>
                                          </p:spTgt>
                                        </p:tgtEl>
                                        <p:attrNameLst>
                                          <p:attrName>style.visibility</p:attrName>
                                        </p:attrNameLst>
                                      </p:cBhvr>
                                      <p:to>
                                        <p:strVal val="visible"/>
                                      </p:to>
                                    </p:set>
                                    <p:anim calcmode="lin" valueType="num">
                                      <p:cBhvr additive="base">
                                        <p:cTn id="37" dur="500" fill="hold"/>
                                        <p:tgtEl>
                                          <p:spTgt spid="720900">
                                            <p:txEl>
                                              <p:charRg st="79" end="93"/>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20900">
                                            <p:txEl>
                                              <p:charRg st="79" end="9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22948" name="内容占位符 2"/>
          <p:cNvSpPr>
            <a:spLocks noGrp="1"/>
          </p:cNvSpPr>
          <p:nvPr>
            <p:ph idx="4294967295"/>
          </p:nvPr>
        </p:nvSpPr>
        <p:spPr>
          <a:xfrm>
            <a:off x="393700" y="1557338"/>
            <a:ext cx="8229600" cy="4456112"/>
          </a:xfrm>
          <a:ln/>
        </p:spPr>
        <p:txBody>
          <a:bodyPr vert="horz" wrap="square" lIns="91440" tIns="45720" rIns="91440" bIns="45720" anchor="t" anchorCtr="0"/>
          <a:p>
            <a:pPr marL="514350" indent="-514350" eaLnBrk="1" hangingPunct="1">
              <a:buFont typeface="Franklin Gothic Medium" pitchFamily="34" charset="0"/>
              <a:buAutoNum type="arabicPeriod" startAt="7"/>
            </a:pPr>
            <a:r>
              <a:rPr lang="zh-CN" altLang="en-US" sz="3300" b="1" dirty="0"/>
              <a:t>增加第三个盒子高度（</a:t>
            </a:r>
            <a:r>
              <a:rPr lang="zh-CN" altLang="en-US" sz="3300" b="1" dirty="0">
                <a:hlinkClick r:id="rId1" action="ppaction://hlinkfile"/>
              </a:rPr>
              <a:t>效果</a:t>
            </a:r>
            <a:r>
              <a:rPr lang="zh-CN" altLang="en-US" sz="3300" b="1" dirty="0"/>
              <a:t>）</a:t>
            </a:r>
            <a:endParaRPr lang="zh-CN" altLang="en-US" sz="3300" b="1" dirty="0"/>
          </a:p>
          <a:p>
            <a:pPr marL="514350" indent="-514350" eaLnBrk="1" hangingPunct="1">
              <a:buFont typeface="Franklin Gothic Medium" pitchFamily="34" charset="0"/>
              <a:buAutoNum type="arabicPeriod" startAt="7"/>
            </a:pPr>
            <a:r>
              <a:rPr lang="zh-CN" altLang="en-US" sz="3300" b="1" dirty="0"/>
              <a:t>清除左浮动的影响（</a:t>
            </a:r>
            <a:r>
              <a:rPr lang="en-US" altLang="zh-CN" sz="3300" b="1" dirty="0"/>
              <a:t> 15-11 </a:t>
            </a:r>
            <a:r>
              <a:rPr lang="zh-CN" altLang="en-US" sz="3300" b="1" dirty="0"/>
              <a:t>）</a:t>
            </a:r>
            <a:endParaRPr lang="zh-CN" altLang="en-US" sz="3300" b="1" dirty="0"/>
          </a:p>
          <a:p>
            <a:pPr marL="514350" indent="-514350" eaLnBrk="1" hangingPunct="1">
              <a:buFont typeface="Franklin Gothic Medium" pitchFamily="34" charset="0"/>
              <a:buAutoNum type="arabicPeriod" startAt="7"/>
            </a:pPr>
            <a:r>
              <a:rPr lang="zh-CN" altLang="en-US" sz="3300" b="1" dirty="0"/>
              <a:t>清除右浮动的影响（</a:t>
            </a:r>
            <a:r>
              <a:rPr lang="zh-CN" altLang="en-US" sz="3300" b="1" dirty="0">
                <a:hlinkClick r:id="rId2" action="ppaction://hlinkfile"/>
              </a:rPr>
              <a:t>效果</a:t>
            </a:r>
            <a:r>
              <a:rPr lang="zh-CN" altLang="en-US" sz="3300" b="1" dirty="0"/>
              <a:t>）</a:t>
            </a:r>
            <a:endParaRPr lang="zh-CN" altLang="en-US" sz="3300" b="1" dirty="0"/>
          </a:p>
          <a:p>
            <a:pPr marL="514350" indent="-514350" eaLnBrk="1" hangingPunct="1">
              <a:buFont typeface="Franklin Gothic Medium" pitchFamily="34" charset="0"/>
              <a:buAutoNum type="arabicPeriod" startAt="7"/>
            </a:pPr>
            <a:r>
              <a:rPr lang="zh-CN" altLang="en-US" sz="3300" b="1" dirty="0"/>
              <a:t>删除父盒子的文字（</a:t>
            </a:r>
            <a:r>
              <a:rPr lang="zh-CN" altLang="en-US" sz="3300" b="1" dirty="0">
                <a:hlinkClick r:id="rId3" action="ppaction://hlinkfile"/>
              </a:rPr>
              <a:t>效果</a:t>
            </a:r>
            <a:r>
              <a:rPr lang="zh-CN" altLang="en-US" sz="3300" b="1" dirty="0"/>
              <a:t>）</a:t>
            </a:r>
            <a:endParaRPr lang="zh-CN" altLang="en-US" sz="3300" b="1" dirty="0"/>
          </a:p>
          <a:p>
            <a:pPr marL="514350" indent="-514350" eaLnBrk="1" hangingPunct="1">
              <a:buFont typeface="Franklin Gothic Medium" pitchFamily="34" charset="0"/>
              <a:buAutoNum type="arabicPeriod" startAt="7"/>
            </a:pPr>
            <a:r>
              <a:rPr lang="zh-CN" altLang="en-US" sz="3300" b="1" dirty="0"/>
              <a:t>扩展父盒子的高度（</a:t>
            </a:r>
            <a:r>
              <a:rPr lang="zh-CN" altLang="en-US" sz="3300" b="1" dirty="0">
                <a:hlinkClick r:id="rId4" action="ppaction://hlinkfile"/>
              </a:rPr>
              <a:t>效果</a:t>
            </a:r>
            <a:r>
              <a:rPr lang="zh-CN" altLang="en-US" sz="3300" b="1" dirty="0"/>
              <a:t>）</a:t>
            </a:r>
            <a:endParaRPr lang="zh-CN" altLang="en-US" sz="3300" b="1" dirty="0"/>
          </a:p>
          <a:p>
            <a:pPr marL="514350" indent="-514350" eaLnBrk="1" hangingPunct="1">
              <a:buFont typeface="Arial" panose="020B0604020202020204" pitchFamily="34" charset="0"/>
              <a:buAutoNum type="arabicPeriod" startAt="7"/>
            </a:pPr>
            <a:endParaRPr lang="zh-CN" altLang="en-US" sz="33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22948">
                                            <p:txEl>
                                              <p:charRg st="0" end="14"/>
                                            </p:txEl>
                                          </p:spTgt>
                                        </p:tgtEl>
                                        <p:attrNameLst>
                                          <p:attrName>style.visibility</p:attrName>
                                        </p:attrNameLst>
                                      </p:cBhvr>
                                      <p:to>
                                        <p:strVal val="visible"/>
                                      </p:to>
                                    </p:set>
                                    <p:anim calcmode="lin" valueType="num">
                                      <p:cBhvr additive="base">
                                        <p:cTn id="7" dur="500" fill="hold"/>
                                        <p:tgtEl>
                                          <p:spTgt spid="722948">
                                            <p:txEl>
                                              <p:charRg st="0" end="14"/>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22948">
                                            <p:txEl>
                                              <p:charRg st="0" end="1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22948">
                                            <p:txEl>
                                              <p:charRg st="14" end="32"/>
                                            </p:txEl>
                                          </p:spTgt>
                                        </p:tgtEl>
                                        <p:attrNameLst>
                                          <p:attrName>style.visibility</p:attrName>
                                        </p:attrNameLst>
                                      </p:cBhvr>
                                      <p:to>
                                        <p:strVal val="visible"/>
                                      </p:to>
                                    </p:set>
                                    <p:anim calcmode="lin" valueType="num">
                                      <p:cBhvr additive="base">
                                        <p:cTn id="13" dur="500" fill="hold"/>
                                        <p:tgtEl>
                                          <p:spTgt spid="722948">
                                            <p:txEl>
                                              <p:charRg st="14" end="3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22948">
                                            <p:txEl>
                                              <p:charRg st="14" end="3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22948">
                                            <p:txEl>
                                              <p:charRg st="32" end="45"/>
                                            </p:txEl>
                                          </p:spTgt>
                                        </p:tgtEl>
                                        <p:attrNameLst>
                                          <p:attrName>style.visibility</p:attrName>
                                        </p:attrNameLst>
                                      </p:cBhvr>
                                      <p:to>
                                        <p:strVal val="visible"/>
                                      </p:to>
                                    </p:set>
                                    <p:anim calcmode="lin" valueType="num">
                                      <p:cBhvr additive="base">
                                        <p:cTn id="19" dur="500" fill="hold"/>
                                        <p:tgtEl>
                                          <p:spTgt spid="722948">
                                            <p:txEl>
                                              <p:charRg st="32" end="4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22948">
                                            <p:txEl>
                                              <p:charRg st="32" end="4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22948">
                                            <p:txEl>
                                              <p:charRg st="45" end="58"/>
                                            </p:txEl>
                                          </p:spTgt>
                                        </p:tgtEl>
                                        <p:attrNameLst>
                                          <p:attrName>style.visibility</p:attrName>
                                        </p:attrNameLst>
                                      </p:cBhvr>
                                      <p:to>
                                        <p:strVal val="visible"/>
                                      </p:to>
                                    </p:set>
                                    <p:anim calcmode="lin" valueType="num">
                                      <p:cBhvr additive="base">
                                        <p:cTn id="25" dur="500" fill="hold"/>
                                        <p:tgtEl>
                                          <p:spTgt spid="722948">
                                            <p:txEl>
                                              <p:charRg st="45" end="58"/>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22948">
                                            <p:txEl>
                                              <p:charRg st="45" end="58"/>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22948">
                                            <p:txEl>
                                              <p:charRg st="58" end="71"/>
                                            </p:txEl>
                                          </p:spTgt>
                                        </p:tgtEl>
                                        <p:attrNameLst>
                                          <p:attrName>style.visibility</p:attrName>
                                        </p:attrNameLst>
                                      </p:cBhvr>
                                      <p:to>
                                        <p:strVal val="visible"/>
                                      </p:to>
                                    </p:set>
                                    <p:anim calcmode="lin" valueType="num">
                                      <p:cBhvr additive="base">
                                        <p:cTn id="31" dur="500" fill="hold"/>
                                        <p:tgtEl>
                                          <p:spTgt spid="722948">
                                            <p:txEl>
                                              <p:charRg st="58" end="71"/>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22948">
                                            <p:txEl>
                                              <p:charRg st="58" end="7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42913" y="103188"/>
            <a:ext cx="8016875" cy="804863"/>
          </a:xfrm>
        </p:spPr>
        <p:txBody>
          <a:bodyPr anchor="b"/>
          <a:lstStyle/>
          <a:p>
            <a:pPr marL="0" marR="0" lvl="0" indent="0" algn="ctr" defTabSz="914400" rtl="0" eaLnBrk="0" fontAlgn="base" latinLnBrk="0" hangingPunct="0">
              <a:lnSpc>
                <a:spcPct val="90000"/>
              </a:lnSpc>
              <a:spcBef>
                <a:spcPct val="0"/>
              </a:spcBef>
              <a:spcAft>
                <a:spcPct val="0"/>
              </a:spcAft>
              <a:buClrTx/>
              <a:buSzTx/>
              <a:buFont typeface="Arial" panose="020B0604020202020204" pitchFamily="34" charset="0"/>
              <a:buNone/>
              <a:defRPr/>
            </a:pPr>
            <a:r>
              <a:rPr kumimoji="0" lang="en-US" altLang="zh-CN" sz="44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2. </a:t>
            </a:r>
            <a:r>
              <a:rPr kumimoji="0" lang="zh-CN" altLang="en-US" sz="44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盒子的定位</a:t>
            </a:r>
            <a:endParaRPr kumimoji="0" lang="zh-CN" altLang="en-US" sz="4400" b="0" i="0" u="none" strike="noStrike" kern="1200" cap="none" spc="0" normalizeH="0" baseline="0" noProof="0" dirty="0">
              <a:ln>
                <a:noFill/>
              </a:ln>
              <a:solidFill>
                <a:schemeClr val="tx2"/>
              </a:solidFill>
              <a:effectLst>
                <a:outerShdw blurRad="38100" dist="38100" dir="2700000">
                  <a:srgbClr val="C0C0C0"/>
                </a:outerShdw>
              </a:effectLst>
              <a:uLnTx/>
              <a:uFillTx/>
              <a:latin typeface="+mj-lt"/>
              <a:ea typeface="+mj-ea"/>
              <a:cs typeface="+mj-cs"/>
            </a:endParaRPr>
          </a:p>
        </p:txBody>
      </p:sp>
      <p:sp>
        <p:nvSpPr>
          <p:cNvPr id="43010" name="内容占位符 2"/>
          <p:cNvSpPr>
            <a:spLocks noGrp="1"/>
          </p:cNvSpPr>
          <p:nvPr>
            <p:ph idx="1"/>
          </p:nvPr>
        </p:nvSpPr>
        <p:spPr>
          <a:xfrm>
            <a:off x="457200" y="1052513"/>
            <a:ext cx="8229600" cy="5003800"/>
          </a:xfrm>
          <a:ln/>
        </p:spPr>
        <p:txBody>
          <a:bodyPr vert="horz" wrap="square" lIns="91440" tIns="45720" rIns="91440" bIns="45720" anchor="t" anchorCtr="0"/>
          <a:p>
            <a:r>
              <a:rPr lang="zh-CN" altLang="en-US" b="1" dirty="0"/>
              <a:t>广义的“定位”：要将某个元素放到某个位置的时候，这个动作可以称为定位。</a:t>
            </a:r>
            <a:endParaRPr lang="en-US" altLang="zh-CN" b="1" dirty="0"/>
          </a:p>
          <a:p>
            <a:r>
              <a:rPr lang="zh-CN" altLang="en-US" b="1" dirty="0"/>
              <a:t>狭义的“定位”：通过在</a:t>
            </a:r>
            <a:r>
              <a:rPr lang="en-US" altLang="zh-CN" b="1" dirty="0"/>
              <a:t>CSS</a:t>
            </a:r>
            <a:r>
              <a:rPr lang="zh-CN" altLang="en-US" b="1" dirty="0"/>
              <a:t>中一个非常重要的属性</a:t>
            </a:r>
            <a:r>
              <a:rPr lang="en-US" altLang="zh-CN" b="1" dirty="0"/>
              <a:t>position</a:t>
            </a:r>
            <a:r>
              <a:rPr lang="zh-CN" altLang="en-US" b="1" dirty="0"/>
              <a:t>来实现定位。</a:t>
            </a:r>
            <a:endParaRPr lang="zh-CN" altLang="en-US" b="1"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24995" name="标题 1"/>
          <p:cNvSpPr>
            <a:spLocks noGrp="1"/>
          </p:cNvSpPr>
          <p:nvPr>
            <p:ph type="title" idx="4294967295"/>
          </p:nvPr>
        </p:nvSpPr>
        <p:spPr>
          <a:xfrm>
            <a:off x="0" y="0"/>
            <a:ext cx="8243888" cy="981075"/>
          </a:xfrm>
        </p:spPr>
        <p:txBody>
          <a:bodyPr vert="horz" wrap="square" lIns="91440" tIns="45720" rIns="91440" bIns="45720" anchor="ct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en-US" altLang="zh-CN"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2. </a:t>
            </a:r>
            <a:r>
              <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盒子的定位</a:t>
            </a:r>
            <a:endPar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endParaRPr>
          </a:p>
        </p:txBody>
      </p:sp>
      <p:sp>
        <p:nvSpPr>
          <p:cNvPr id="724996" name="内容占位符 2"/>
          <p:cNvSpPr>
            <a:spLocks noGrp="1"/>
          </p:cNvSpPr>
          <p:nvPr>
            <p:ph idx="4294967295"/>
          </p:nvPr>
        </p:nvSpPr>
        <p:spPr>
          <a:xfrm>
            <a:off x="0" y="981075"/>
            <a:ext cx="8964613" cy="1871663"/>
          </a:xfrm>
          <a:ln/>
        </p:spPr>
        <p:txBody>
          <a:bodyPr vert="horz" wrap="square" lIns="91440" tIns="45720" rIns="91440" bIns="45720" anchor="t" anchorCtr="0"/>
          <a:p>
            <a:pPr eaLnBrk="1" hangingPunct="1">
              <a:buClr>
                <a:srgbClr val="FF0000"/>
              </a:buClr>
            </a:pPr>
            <a:r>
              <a:rPr lang="zh-CN" altLang="en-US" sz="3600" b="1" dirty="0"/>
              <a:t>使用以下</a:t>
            </a:r>
            <a:r>
              <a:rPr lang="en-US" altLang="zh-CN" sz="3600" b="1" dirty="0"/>
              <a:t>CSS</a:t>
            </a:r>
            <a:r>
              <a:rPr lang="zh-CN" altLang="en-US" sz="3600" b="1" dirty="0"/>
              <a:t>属性可进行元素定位</a:t>
            </a:r>
            <a:endParaRPr lang="zh-CN" altLang="en-US" sz="3600" b="1" dirty="0"/>
          </a:p>
          <a:p>
            <a:pPr eaLnBrk="1" hangingPunct="1"/>
            <a:endParaRPr lang="zh-CN" altLang="en-US" sz="3600" b="1" dirty="0"/>
          </a:p>
        </p:txBody>
      </p:sp>
      <p:pic>
        <p:nvPicPr>
          <p:cNvPr id="724997" name="图片 724996"/>
          <p:cNvPicPr>
            <a:picLocks noChangeAspect="1"/>
          </p:cNvPicPr>
          <p:nvPr/>
        </p:nvPicPr>
        <p:blipFill>
          <a:blip r:embed="rId1"/>
          <a:stretch>
            <a:fillRect/>
          </a:stretch>
        </p:blipFill>
        <p:spPr>
          <a:xfrm>
            <a:off x="222250" y="2060575"/>
            <a:ext cx="8604250" cy="4005263"/>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24996">
                                            <p:txEl>
                                              <p:charRg st="0" end="17"/>
                                            </p:txEl>
                                          </p:spTgt>
                                        </p:tgtEl>
                                        <p:attrNameLst>
                                          <p:attrName>style.visibility</p:attrName>
                                        </p:attrNameLst>
                                      </p:cBhvr>
                                      <p:to>
                                        <p:strVal val="visible"/>
                                      </p:to>
                                    </p:set>
                                    <p:anim calcmode="lin" valueType="num">
                                      <p:cBhvr additive="base">
                                        <p:cTn id="7" dur="500" fill="hold"/>
                                        <p:tgtEl>
                                          <p:spTgt spid="724996">
                                            <p:txEl>
                                              <p:charRg st="0" end="17"/>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24996">
                                            <p:txEl>
                                              <p:charRg st="0" end="17"/>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5" fill="hold" nodeType="clickEffect">
                                  <p:stCondLst>
                                    <p:cond delay="0"/>
                                  </p:stCondLst>
                                  <p:childTnLst>
                                    <p:set>
                                      <p:cBhvr>
                                        <p:cTn id="12" dur="1" fill="hold">
                                          <p:stCondLst>
                                            <p:cond delay="0"/>
                                          </p:stCondLst>
                                        </p:cTn>
                                        <p:tgtEl>
                                          <p:spTgt spid="724997"/>
                                        </p:tgtEl>
                                        <p:attrNameLst>
                                          <p:attrName>style.visibility</p:attrName>
                                        </p:attrNameLst>
                                      </p:cBhvr>
                                      <p:to>
                                        <p:strVal val="visible"/>
                                      </p:to>
                                    </p:set>
                                    <p:animEffect transition="in" filter="blinds(vertical)">
                                      <p:cBhvr>
                                        <p:cTn id="13" dur="500"/>
                                        <p:tgtEl>
                                          <p:spTgt spid="724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27043" name="标题 1"/>
          <p:cNvSpPr>
            <a:spLocks noGrp="1"/>
          </p:cNvSpPr>
          <p:nvPr>
            <p:ph type="title" idx="4294967295"/>
          </p:nvPr>
        </p:nvSpPr>
        <p:spPr>
          <a:xfrm>
            <a:off x="0" y="0"/>
            <a:ext cx="9144000" cy="1052513"/>
          </a:xfrm>
        </p:spPr>
        <p:txBody>
          <a:bodyPr vert="horz" wrap="square" lIns="91440" tIns="45720" rIns="91440" bIns="45720" anchor="ct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en-US" altLang="zh-CN" sz="40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1</a:t>
            </a:r>
            <a:r>
              <a:rPr kumimoji="0" lang="zh-CN" altLang="en-US" sz="40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 </a:t>
            </a:r>
            <a:r>
              <a:rPr kumimoji="0" lang="en-US" altLang="zh-CN" sz="40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position</a:t>
            </a:r>
            <a:r>
              <a:rPr kumimoji="0" lang="zh-CN" altLang="en-US" sz="40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属性定位方式如下：</a:t>
            </a:r>
            <a:endParaRPr kumimoji="0" lang="zh-CN" altLang="en-US" sz="40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endParaRPr>
          </a:p>
        </p:txBody>
      </p:sp>
      <p:sp>
        <p:nvSpPr>
          <p:cNvPr id="727044" name="内容占位符 2"/>
          <p:cNvSpPr>
            <a:spLocks noGrp="1"/>
          </p:cNvSpPr>
          <p:nvPr>
            <p:ph idx="4294967295"/>
          </p:nvPr>
        </p:nvSpPr>
        <p:spPr>
          <a:xfrm>
            <a:off x="323850" y="1196975"/>
            <a:ext cx="8229600" cy="4456113"/>
          </a:xfrm>
          <a:ln/>
        </p:spPr>
        <p:txBody>
          <a:bodyPr vert="horz" wrap="square" lIns="91440" tIns="45720" rIns="91440" bIns="45720" anchor="t" anchorCtr="0"/>
          <a:p>
            <a:pPr eaLnBrk="1" hangingPunct="1"/>
            <a:r>
              <a:rPr lang="en-US" altLang="zh-CN" b="1" dirty="0">
                <a:solidFill>
                  <a:srgbClr val="FF0000"/>
                </a:solidFill>
              </a:rPr>
              <a:t>static</a:t>
            </a:r>
            <a:r>
              <a:rPr lang="zh-CN" altLang="en-US" b="1" dirty="0">
                <a:solidFill>
                  <a:srgbClr val="FF0000"/>
                </a:solidFill>
              </a:rPr>
              <a:t>：</a:t>
            </a:r>
            <a:r>
              <a:rPr lang="zh-CN" altLang="en-US" b="1" dirty="0"/>
              <a:t>静态定位，这是默认的属性值，也就是该盒子</a:t>
            </a:r>
            <a:r>
              <a:rPr lang="zh-CN" altLang="en-US" b="1" dirty="0">
                <a:solidFill>
                  <a:srgbClr val="FF0000"/>
                </a:solidFill>
              </a:rPr>
              <a:t>按照标准流</a:t>
            </a:r>
            <a:r>
              <a:rPr lang="zh-CN" altLang="en-US" b="1" dirty="0"/>
              <a:t>进行布局。</a:t>
            </a:r>
            <a:br>
              <a:rPr lang="zh-CN" altLang="en-US" b="1" dirty="0"/>
            </a:br>
            <a:r>
              <a:rPr lang="zh-CN" altLang="en-US" b="1" dirty="0"/>
              <a:t>示例：</a:t>
            </a:r>
            <a:r>
              <a:rPr lang="en-US" altLang="zh-CN" b="1" dirty="0"/>
              <a:t>15-12</a:t>
            </a:r>
            <a:r>
              <a:rPr lang="zh-CN" altLang="en-US" b="1" dirty="0"/>
              <a:t>。</a:t>
            </a:r>
            <a:endParaRPr lang="zh-CN" altLang="en-US" b="1" dirty="0"/>
          </a:p>
          <a:p>
            <a:pPr eaLnBrk="1" hangingPunct="1"/>
            <a:r>
              <a:rPr lang="en-US" altLang="zh-CN" b="1" dirty="0">
                <a:solidFill>
                  <a:srgbClr val="FF0000"/>
                </a:solidFill>
              </a:rPr>
              <a:t>relative</a:t>
            </a:r>
            <a:r>
              <a:rPr lang="zh-CN" altLang="en-US" b="1" dirty="0">
                <a:solidFill>
                  <a:srgbClr val="FF0000"/>
                </a:solidFill>
              </a:rPr>
              <a:t>：</a:t>
            </a:r>
            <a:r>
              <a:rPr lang="zh-CN" altLang="en-US" b="1" dirty="0"/>
              <a:t>相对定位，使用相对定位的盒子的位置常以标准流的排版方式为基础，使盒子相对于</a:t>
            </a:r>
            <a:r>
              <a:rPr lang="zh-CN" altLang="en-US" b="1" dirty="0">
                <a:solidFill>
                  <a:srgbClr val="FF0000"/>
                </a:solidFill>
              </a:rPr>
              <a:t>它在原本的标准位置</a:t>
            </a:r>
            <a:r>
              <a:rPr lang="zh-CN" altLang="en-US" b="1" dirty="0"/>
              <a:t>偏移指定的距离。</a:t>
            </a:r>
            <a:br>
              <a:rPr lang="zh-CN" altLang="en-US" b="1" dirty="0"/>
            </a:br>
            <a:r>
              <a:rPr lang="zh-CN" altLang="en-US" b="1" dirty="0"/>
              <a:t>示例：</a:t>
            </a:r>
            <a:r>
              <a:rPr lang="en-US" altLang="zh-CN" b="1" dirty="0"/>
              <a:t>15-13</a:t>
            </a:r>
            <a:endParaRPr lang="zh-CN" altLang="en-US" b="1" dirty="0"/>
          </a:p>
          <a:p>
            <a:pPr eaLnBrk="1" hangingPunct="1"/>
            <a:endParaRPr lang="zh-CN" altLang="en-US"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27044">
                                            <p:txEl>
                                              <p:charRg st="0" end="48"/>
                                            </p:txEl>
                                          </p:spTgt>
                                        </p:tgtEl>
                                        <p:attrNameLst>
                                          <p:attrName>style.visibility</p:attrName>
                                        </p:attrNameLst>
                                      </p:cBhvr>
                                      <p:to>
                                        <p:strVal val="visible"/>
                                      </p:to>
                                    </p:set>
                                    <p:anim calcmode="lin" valueType="num">
                                      <p:cBhvr additive="base">
                                        <p:cTn id="7" dur="500" fill="hold"/>
                                        <p:tgtEl>
                                          <p:spTgt spid="727044">
                                            <p:txEl>
                                              <p:charRg st="0" end="48"/>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27044">
                                            <p:txEl>
                                              <p:charRg st="0" end="48"/>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27044">
                                            <p:txEl>
                                              <p:charRg st="48" end="121"/>
                                            </p:txEl>
                                          </p:spTgt>
                                        </p:tgtEl>
                                        <p:attrNameLst>
                                          <p:attrName>style.visibility</p:attrName>
                                        </p:attrNameLst>
                                      </p:cBhvr>
                                      <p:to>
                                        <p:strVal val="visible"/>
                                      </p:to>
                                    </p:set>
                                    <p:anim calcmode="lin" valueType="num">
                                      <p:cBhvr additive="base">
                                        <p:cTn id="13" dur="500" fill="hold"/>
                                        <p:tgtEl>
                                          <p:spTgt spid="727044">
                                            <p:txEl>
                                              <p:charRg st="48" end="12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27044">
                                            <p:txEl>
                                              <p:charRg st="48" end="12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内容占位符 2"/>
          <p:cNvSpPr>
            <a:spLocks noGrp="1"/>
          </p:cNvSpPr>
          <p:nvPr>
            <p:ph idx="1"/>
          </p:nvPr>
        </p:nvSpPr>
        <p:spPr>
          <a:xfrm>
            <a:off x="457200" y="188913"/>
            <a:ext cx="8229600" cy="6480175"/>
          </a:xfrm>
          <a:ln/>
        </p:spPr>
        <p:txBody>
          <a:bodyPr vert="horz" wrap="square" lIns="91440" tIns="45720" rIns="91440" bIns="45720" anchor="t" anchorCtr="0"/>
          <a:p>
            <a:r>
              <a:rPr lang="en-US" altLang="zh-CN" sz="1800" dirty="0"/>
              <a:t>&lt;style type="text/css"&gt;</a:t>
            </a:r>
            <a:endParaRPr lang="en-US" altLang="zh-CN" sz="1800" dirty="0"/>
          </a:p>
          <a:p>
            <a:r>
              <a:rPr lang="en-US" altLang="zh-CN" sz="1800" dirty="0"/>
              <a:t>body{</a:t>
            </a:r>
            <a:endParaRPr lang="en-US" altLang="zh-CN" sz="1800" dirty="0"/>
          </a:p>
          <a:p>
            <a:r>
              <a:rPr lang="en-US" altLang="zh-CN" sz="1800" dirty="0"/>
              <a:t>	margin:20px;</a:t>
            </a:r>
            <a:endParaRPr lang="en-US" altLang="zh-CN" sz="1800" dirty="0"/>
          </a:p>
          <a:p>
            <a:r>
              <a:rPr lang="en-US" altLang="zh-CN" sz="1800" dirty="0"/>
              <a:t>	font :Arial 12px;</a:t>
            </a:r>
            <a:endParaRPr lang="en-US" altLang="zh-CN" sz="1800" dirty="0"/>
          </a:p>
          <a:p>
            <a:r>
              <a:rPr lang="en-US" altLang="zh-CN" sz="1800" dirty="0"/>
              <a:t>}</a:t>
            </a:r>
            <a:endParaRPr lang="en-US" altLang="zh-CN" sz="1800" dirty="0"/>
          </a:p>
          <a:p>
            <a:r>
              <a:rPr lang="en-US" altLang="zh-CN" sz="1800" dirty="0"/>
              <a:t>#father{</a:t>
            </a:r>
            <a:endParaRPr lang="en-US" altLang="zh-CN" sz="1800" dirty="0"/>
          </a:p>
          <a:p>
            <a:r>
              <a:rPr lang="en-US" altLang="zh-CN" sz="1800" dirty="0"/>
              <a:t>	background-color:#a0c8ff;</a:t>
            </a:r>
            <a:endParaRPr lang="en-US" altLang="zh-CN" sz="1800" dirty="0"/>
          </a:p>
          <a:p>
            <a:r>
              <a:rPr lang="en-US" altLang="zh-CN" sz="1800" dirty="0"/>
              <a:t>	border:1px dashed #000000;</a:t>
            </a:r>
            <a:endParaRPr lang="en-US" altLang="zh-CN" sz="1800" dirty="0"/>
          </a:p>
          <a:p>
            <a:r>
              <a:rPr lang="en-US" altLang="zh-CN" sz="1800" dirty="0"/>
              <a:t>	padding:15px;</a:t>
            </a:r>
            <a:endParaRPr lang="en-US" altLang="zh-CN" sz="1800" dirty="0"/>
          </a:p>
          <a:p>
            <a:r>
              <a:rPr lang="en-US" altLang="zh-CN" sz="1800" dirty="0"/>
              <a:t>}</a:t>
            </a:r>
            <a:endParaRPr lang="en-US" altLang="zh-CN" sz="1800" dirty="0"/>
          </a:p>
          <a:p>
            <a:r>
              <a:rPr lang="en-US" altLang="zh-CN" sz="1800" dirty="0"/>
              <a:t>#son{</a:t>
            </a:r>
            <a:endParaRPr lang="en-US" altLang="zh-CN" sz="1800" dirty="0"/>
          </a:p>
          <a:p>
            <a:r>
              <a:rPr lang="en-US" altLang="zh-CN" sz="1800" dirty="0"/>
              <a:t>	background-color:#fff0ac;</a:t>
            </a:r>
            <a:endParaRPr lang="en-US" altLang="zh-CN" sz="1800" dirty="0"/>
          </a:p>
          <a:p>
            <a:r>
              <a:rPr lang="en-US" altLang="zh-CN" sz="1800" dirty="0"/>
              <a:t>	border:1px dashed #000000;</a:t>
            </a:r>
            <a:endParaRPr lang="en-US" altLang="zh-CN" sz="1800" dirty="0"/>
          </a:p>
          <a:p>
            <a:r>
              <a:rPr lang="en-US" altLang="zh-CN" sz="1800" dirty="0"/>
              <a:t>	padding:10px;</a:t>
            </a:r>
            <a:endParaRPr lang="en-US" altLang="zh-CN" sz="1800" dirty="0"/>
          </a:p>
          <a:p>
            <a:r>
              <a:rPr lang="en-US" altLang="zh-CN" sz="1800" dirty="0"/>
              <a:t>	position:relative;//</a:t>
            </a:r>
            <a:r>
              <a:rPr lang="zh-CN" altLang="en-US" sz="1800" dirty="0"/>
              <a:t>子元素相对定位</a:t>
            </a:r>
            <a:r>
              <a:rPr lang="en-US" altLang="zh-CN" sz="1800" dirty="0"/>
              <a:t>	</a:t>
            </a:r>
            <a:endParaRPr lang="en-US" altLang="zh-CN" sz="1800" dirty="0"/>
          </a:p>
          <a:p>
            <a:r>
              <a:rPr lang="en-US" altLang="zh-CN" sz="1800" dirty="0"/>
              <a:t>	left:30px;//</a:t>
            </a:r>
            <a:r>
              <a:rPr lang="zh-CN" altLang="en-US" sz="1800" dirty="0"/>
              <a:t>相对于子元素原本位置水平偏移量</a:t>
            </a:r>
            <a:endParaRPr lang="en-US" altLang="zh-CN" sz="1800" dirty="0"/>
          </a:p>
          <a:p>
            <a:r>
              <a:rPr lang="en-US" altLang="zh-CN" sz="1800" dirty="0"/>
              <a:t>	top:30px;//</a:t>
            </a:r>
            <a:r>
              <a:rPr lang="zh-CN" altLang="en-US" sz="1800" dirty="0"/>
              <a:t>相对于子元素原本位置垂直偏移量</a:t>
            </a:r>
            <a:endParaRPr lang="en-US" altLang="zh-CN" sz="1800" dirty="0"/>
          </a:p>
          <a:p>
            <a:endParaRPr lang="en-US" altLang="zh-CN" sz="1800" dirty="0"/>
          </a:p>
          <a:p>
            <a:r>
              <a:rPr lang="en-US" altLang="zh-CN" sz="1800" dirty="0"/>
              <a:t>}</a:t>
            </a:r>
            <a:endParaRPr lang="en-US" altLang="zh-CN" sz="1800" dirty="0"/>
          </a:p>
          <a:p>
            <a:r>
              <a:rPr lang="en-US" altLang="zh-CN" sz="1800" dirty="0"/>
              <a:t>&lt;/style&gt;</a:t>
            </a:r>
            <a:endParaRPr lang="zh-CN" altLang="en-US" sz="1800"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29092" name="内容占位符 2"/>
          <p:cNvSpPr>
            <a:spLocks noGrp="1"/>
          </p:cNvSpPr>
          <p:nvPr>
            <p:ph idx="4294967295"/>
          </p:nvPr>
        </p:nvSpPr>
        <p:spPr>
          <a:xfrm>
            <a:off x="395288" y="1125538"/>
            <a:ext cx="8229600" cy="4456112"/>
          </a:xfrm>
          <a:ln/>
        </p:spPr>
        <p:txBody>
          <a:bodyPr vert="horz" wrap="square" lIns="91440" tIns="45720" rIns="91440" bIns="45720" anchor="t" anchorCtr="0"/>
          <a:p>
            <a:pPr eaLnBrk="1" hangingPunct="1"/>
            <a:r>
              <a:rPr lang="en-US" altLang="zh-CN" b="1" dirty="0">
                <a:solidFill>
                  <a:srgbClr val="FF0000"/>
                </a:solidFill>
              </a:rPr>
              <a:t>absolute</a:t>
            </a:r>
            <a:r>
              <a:rPr lang="zh-CN" altLang="en-US" b="1" dirty="0"/>
              <a:t>：绝对定位，盒子的位置以浏览器左上角的</a:t>
            </a:r>
            <a:r>
              <a:rPr lang="en-US" altLang="zh-CN" b="1" dirty="0"/>
              <a:t>0</a:t>
            </a:r>
            <a:r>
              <a:rPr lang="zh-CN" altLang="en-US" b="1" dirty="0"/>
              <a:t>点开始计算。绝对定位可以层叠，层叠的顺序由</a:t>
            </a:r>
            <a:r>
              <a:rPr lang="" altLang="zh-CN" b="1" dirty="0">
                <a:solidFill>
                  <a:srgbClr val="003366"/>
                </a:solidFill>
              </a:rPr>
              <a:t>z-index</a:t>
            </a:r>
            <a:r>
              <a:rPr lang="" altLang="en-US" b="1" dirty="0">
                <a:solidFill>
                  <a:srgbClr val="003366"/>
                </a:solidFill>
              </a:rPr>
              <a:t>控制。</a:t>
            </a:r>
            <a:br>
              <a:rPr lang="zh-CN" altLang="en-US" b="1" dirty="0"/>
            </a:br>
            <a:r>
              <a:rPr lang="zh-CN" altLang="en-US" b="1" dirty="0"/>
              <a:t>（示例</a:t>
            </a:r>
            <a:r>
              <a:rPr lang="en-US" altLang="zh-CN" b="1" dirty="0"/>
              <a:t>15-14</a:t>
            </a:r>
            <a:r>
              <a:rPr lang="zh-CN" altLang="en-US" b="1" dirty="0"/>
              <a:t>）</a:t>
            </a:r>
            <a:endParaRPr lang="en-US" altLang="zh-CN" b="1" dirty="0"/>
          </a:p>
          <a:p>
            <a:pPr eaLnBrk="1" hangingPunct="1"/>
            <a:r>
              <a:rPr lang="zh-CN" altLang="en-US" b="1" dirty="0"/>
              <a:t>注意：在使用绝对定位时，盒子以它最近的一个已经定位的祖先元素为基准进行偏移，如果没有已经定位的祖先元素，那么会以浏览器窗口为基准进行定位。</a:t>
            </a:r>
            <a:endParaRPr lang="zh-CN" altLang="en-US" b="1" dirty="0"/>
          </a:p>
          <a:p>
            <a:pPr eaLnBrk="1" hangingPunct="1">
              <a:buNone/>
            </a:pP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29092">
                                            <p:txEl>
                                              <p:charRg st="0" end="70"/>
                                            </p:txEl>
                                          </p:spTgt>
                                        </p:tgtEl>
                                        <p:attrNameLst>
                                          <p:attrName>style.visibility</p:attrName>
                                        </p:attrNameLst>
                                      </p:cBhvr>
                                      <p:to>
                                        <p:strVal val="visible"/>
                                      </p:to>
                                    </p:set>
                                    <p:anim calcmode="lin" valueType="num">
                                      <p:cBhvr additive="base">
                                        <p:cTn id="7" dur="500" fill="hold"/>
                                        <p:tgtEl>
                                          <p:spTgt spid="729092">
                                            <p:txEl>
                                              <p:charRg st="0" end="7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29092">
                                            <p:txEl>
                                              <p:charRg st="0" end="7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729092">
                                            <p:txEl>
                                              <p:charRg st="70" end="140"/>
                                            </p:txEl>
                                          </p:spTgt>
                                        </p:tgtEl>
                                        <p:attrNameLst>
                                          <p:attrName>style.visibility</p:attrName>
                                        </p:attrNameLst>
                                      </p:cBhvr>
                                      <p:to>
                                        <p:strVal val="visible"/>
                                      </p:to>
                                    </p:set>
                                    <p:anim calcmode="lin" valueType="num">
                                      <p:cBhvr additive="base">
                                        <p:cTn id="12" dur="500" fill="hold"/>
                                        <p:tgtEl>
                                          <p:spTgt spid="729092">
                                            <p:txEl>
                                              <p:charRg st="70" end="14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29092">
                                            <p:txEl>
                                              <p:charRg st="70" end="14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chor="b"/>
          <a:lstStyle/>
          <a:p>
            <a:pPr marL="0" marR="0" lvl="0" indent="0" algn="ctr" defTabSz="914400" rtl="0" eaLnBrk="0" fontAlgn="base" latinLnBrk="0" hangingPunct="0">
              <a:lnSpc>
                <a:spcPct val="90000"/>
              </a:lnSpc>
              <a:spcBef>
                <a:spcPct val="0"/>
              </a:spcBef>
              <a:spcAft>
                <a:spcPct val="0"/>
              </a:spcAft>
              <a:buClrTx/>
              <a:buSzTx/>
              <a:buFont typeface="Arial" panose="020B0604020202020204" pitchFamily="34" charset="0"/>
              <a:buNone/>
              <a:defRPr/>
            </a:pPr>
            <a:endParaRPr kumimoji="0" lang="zh-CN" altLang="en-US" sz="4400" b="0" i="0" u="none" strike="noStrike" kern="1200" cap="none" spc="0" normalizeH="0" baseline="0" noProof="0" dirty="0">
              <a:ln>
                <a:noFill/>
              </a:ln>
              <a:solidFill>
                <a:schemeClr val="tx2"/>
              </a:solidFill>
              <a:effectLst>
                <a:outerShdw blurRad="38100" dist="38100" dir="2700000">
                  <a:srgbClr val="C0C0C0"/>
                </a:outerShdw>
              </a:effectLst>
              <a:uLnTx/>
              <a:uFillTx/>
              <a:latin typeface="+mj-lt"/>
              <a:ea typeface="+mj-ea"/>
              <a:cs typeface="+mj-cs"/>
            </a:endParaRPr>
          </a:p>
        </p:txBody>
      </p:sp>
      <p:sp>
        <p:nvSpPr>
          <p:cNvPr id="51202" name="内容占位符 2"/>
          <p:cNvSpPr>
            <a:spLocks noGrp="1"/>
          </p:cNvSpPr>
          <p:nvPr>
            <p:ph idx="1"/>
          </p:nvPr>
        </p:nvSpPr>
        <p:spPr>
          <a:ln/>
        </p:spPr>
        <p:txBody>
          <a:bodyPr vert="horz" wrap="square" lIns="91440" tIns="45720" rIns="91440" bIns="45720" anchor="t" anchorCtr="0"/>
          <a:p>
            <a:r>
              <a:rPr lang="en-US" altLang="zh-CN" b="1" dirty="0">
                <a:solidFill>
                  <a:srgbClr val="FF0000"/>
                </a:solidFill>
              </a:rPr>
              <a:t>fixed</a:t>
            </a:r>
            <a:r>
              <a:rPr lang="zh-CN" altLang="en-US" b="1" dirty="0">
                <a:solidFill>
                  <a:srgbClr val="FF0000"/>
                </a:solidFill>
              </a:rPr>
              <a:t>：</a:t>
            </a:r>
            <a:r>
              <a:rPr lang="zh-CN" altLang="en-US" b="1" dirty="0"/>
              <a:t>称为固定定位，它和绝对定位类似，它只是以</a:t>
            </a:r>
            <a:r>
              <a:rPr lang="zh-CN" altLang="en-US" b="1" dirty="0">
                <a:solidFill>
                  <a:srgbClr val="FF0000"/>
                </a:solidFill>
              </a:rPr>
              <a:t>浏览器窗口为基准</a:t>
            </a:r>
            <a:r>
              <a:rPr lang="zh-CN" altLang="en-US" b="1" dirty="0"/>
              <a:t>进行定位，也就是当拖动浏览器窗口的滚动条时，依然保持对象位置不变。</a:t>
            </a:r>
            <a:endParaRPr lang="zh-CN" altLang="en-US" b="1" dirty="0"/>
          </a:p>
          <a:p>
            <a:endParaRPr lang="zh-CN" alt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01443" name="标题 1"/>
          <p:cNvSpPr>
            <a:spLocks noGrp="1"/>
          </p:cNvSpPr>
          <p:nvPr>
            <p:ph type="title" idx="4294967295"/>
          </p:nvPr>
        </p:nvSpPr>
        <p:spPr>
          <a:xfrm>
            <a:off x="0" y="0"/>
            <a:ext cx="8243888" cy="981075"/>
          </a:xfrm>
        </p:spPr>
        <p:txBody>
          <a:bodyPr vert="horz" wrap="square" lIns="91440" tIns="45720" rIns="91440" bIns="45720" anchor="ct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en-US" altLang="zh-CN" sz="45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4.2 CSS</a:t>
            </a:r>
            <a:r>
              <a:rPr kumimoji="0" lang="zh-CN" altLang="en-US" sz="45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盒子模型</a:t>
            </a:r>
            <a:endParaRPr kumimoji="0" lang="zh-CN" altLang="en-US" sz="45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endParaRPr>
          </a:p>
        </p:txBody>
      </p:sp>
      <p:sp>
        <p:nvSpPr>
          <p:cNvPr id="701444" name="内容占位符 2"/>
          <p:cNvSpPr>
            <a:spLocks noGrp="1"/>
          </p:cNvSpPr>
          <p:nvPr>
            <p:ph idx="4294967295"/>
          </p:nvPr>
        </p:nvSpPr>
        <p:spPr>
          <a:xfrm>
            <a:off x="0" y="908050"/>
            <a:ext cx="9144000" cy="5472113"/>
          </a:xfrm>
          <a:ln/>
        </p:spPr>
        <p:txBody>
          <a:bodyPr vert="horz" wrap="square" lIns="91440" tIns="45720" rIns="91440" bIns="45720" anchor="t" anchorCtr="0"/>
          <a:p>
            <a:pPr eaLnBrk="1" hangingPunct="1">
              <a:buClr>
                <a:srgbClr val="FF0000"/>
              </a:buClr>
            </a:pPr>
            <a:r>
              <a:rPr lang="zh-CN" altLang="en-US" b="1" dirty="0"/>
              <a:t>盒子模型是</a:t>
            </a:r>
            <a:r>
              <a:rPr lang="en-US" altLang="zh-CN" b="1" dirty="0"/>
              <a:t>CSS</a:t>
            </a:r>
            <a:r>
              <a:rPr lang="zh-CN" altLang="en-US" b="1" dirty="0"/>
              <a:t>布局页面元素的一个重要概念。</a:t>
            </a:r>
            <a:endParaRPr lang="zh-CN" altLang="en-US" b="1" dirty="0"/>
          </a:p>
          <a:p>
            <a:pPr eaLnBrk="1" hangingPunct="1">
              <a:buClr>
                <a:srgbClr val="FF0000"/>
              </a:buClr>
            </a:pPr>
            <a:r>
              <a:rPr lang="zh-CN" altLang="en-US" b="1" dirty="0"/>
              <a:t>在盒子模型中，所有页面中的元素都被看做是一个个</a:t>
            </a:r>
            <a:r>
              <a:rPr lang="zh-CN" altLang="en-US" b="1" dirty="0">
                <a:solidFill>
                  <a:srgbClr val="FF0000"/>
                </a:solidFill>
              </a:rPr>
              <a:t>盒子</a:t>
            </a:r>
            <a:r>
              <a:rPr lang="zh-CN" altLang="en-US" b="1" dirty="0"/>
              <a:t>，它们占据一定的页面空间，在其中放着特定的内容。</a:t>
            </a:r>
            <a:endParaRPr lang="zh-CN" altLang="en-US" dirty="0"/>
          </a:p>
          <a:p>
            <a:pPr eaLnBrk="1" hangingPunct="1">
              <a:buClr>
                <a:srgbClr val="FF0000"/>
              </a:buClr>
            </a:pPr>
            <a:r>
              <a:rPr lang="zh-CN" altLang="en-US" b="1" dirty="0"/>
              <a:t>盒子模型由</a:t>
            </a:r>
            <a:r>
              <a:rPr lang="en-US" altLang="zh-CN" b="1" dirty="0"/>
              <a:t>content(</a:t>
            </a:r>
            <a:r>
              <a:rPr lang="zh-CN" altLang="en-US" b="1" dirty="0"/>
              <a:t>内容</a:t>
            </a:r>
            <a:r>
              <a:rPr lang="en-US" altLang="zh-CN" b="1" dirty="0"/>
              <a:t>)</a:t>
            </a:r>
            <a:r>
              <a:rPr lang="zh-CN" altLang="en-US" b="1" dirty="0"/>
              <a:t>、</a:t>
            </a:r>
            <a:r>
              <a:rPr lang="en-US" altLang="zh-CN" b="1" dirty="0"/>
              <a:t>border(</a:t>
            </a:r>
            <a:r>
              <a:rPr lang="zh-CN" altLang="en-US" b="1" dirty="0"/>
              <a:t>边框</a:t>
            </a:r>
            <a:r>
              <a:rPr lang="en-US" altLang="zh-CN" b="1" dirty="0"/>
              <a:t>)</a:t>
            </a:r>
            <a:r>
              <a:rPr lang="zh-CN" altLang="en-US" b="1" dirty="0"/>
              <a:t>、</a:t>
            </a:r>
            <a:r>
              <a:rPr lang="en-US" altLang="zh-CN" b="1" dirty="0"/>
              <a:t>padding(</a:t>
            </a:r>
            <a:r>
              <a:rPr lang="zh-CN" altLang="en-US" b="1" dirty="0"/>
              <a:t>内边距</a:t>
            </a:r>
            <a:r>
              <a:rPr lang="en-US" altLang="zh-CN" b="1" dirty="0"/>
              <a:t>)</a:t>
            </a:r>
            <a:r>
              <a:rPr lang="zh-CN" altLang="en-US" b="1" dirty="0"/>
              <a:t>、</a:t>
            </a:r>
            <a:r>
              <a:rPr lang="en-US" altLang="zh-CN" b="1" dirty="0"/>
              <a:t>margin(</a:t>
            </a:r>
            <a:r>
              <a:rPr lang="zh-CN" altLang="en-US" b="1" dirty="0"/>
              <a:t>外边距</a:t>
            </a:r>
            <a:r>
              <a:rPr lang="en-US" altLang="zh-CN" b="1" dirty="0"/>
              <a:t>)</a:t>
            </a:r>
            <a:r>
              <a:rPr lang="zh-CN" altLang="en-US" b="1" dirty="0"/>
              <a:t>组成。</a:t>
            </a:r>
            <a:endParaRPr lang="zh-CN" altLang="en-US" b="1" dirty="0"/>
          </a:p>
          <a:p>
            <a:pPr eaLnBrk="1" hangingPunct="1">
              <a:buClr>
                <a:srgbClr val="FF0000"/>
              </a:buClr>
            </a:pPr>
            <a:r>
              <a:rPr lang="zh-CN" altLang="en-US" b="1" dirty="0"/>
              <a:t>一个盒子在页面上占据的实际空间是 </a:t>
            </a:r>
            <a:r>
              <a:rPr lang="zh-CN" altLang="en-US" b="1" dirty="0">
                <a:solidFill>
                  <a:srgbClr val="FF0000"/>
                </a:solidFill>
                <a:latin typeface="Arial" panose="020B0604020202020204" pitchFamily="34" charset="0"/>
              </a:rPr>
              <a:t>“</a:t>
            </a:r>
            <a:r>
              <a:rPr lang="zh-CN" altLang="en-US" b="1" dirty="0">
                <a:solidFill>
                  <a:srgbClr val="FF0000"/>
                </a:solidFill>
              </a:rPr>
              <a:t>内容</a:t>
            </a:r>
            <a:r>
              <a:rPr lang="en-US" altLang="zh-CN" b="1" dirty="0">
                <a:solidFill>
                  <a:srgbClr val="FF0000"/>
                </a:solidFill>
              </a:rPr>
              <a:t>+</a:t>
            </a:r>
            <a:r>
              <a:rPr lang="zh-CN" altLang="en-US" b="1" dirty="0">
                <a:solidFill>
                  <a:srgbClr val="FF0000"/>
                </a:solidFill>
              </a:rPr>
              <a:t>内边距</a:t>
            </a:r>
            <a:r>
              <a:rPr lang="en-US" altLang="zh-CN" b="1" dirty="0">
                <a:solidFill>
                  <a:srgbClr val="FF0000"/>
                </a:solidFill>
              </a:rPr>
              <a:t>+</a:t>
            </a:r>
            <a:r>
              <a:rPr lang="zh-CN" altLang="en-US" b="1" dirty="0">
                <a:solidFill>
                  <a:srgbClr val="FF0000"/>
                </a:solidFill>
              </a:rPr>
              <a:t>边框</a:t>
            </a:r>
            <a:r>
              <a:rPr lang="en-US" altLang="zh-CN" b="1" dirty="0">
                <a:solidFill>
                  <a:srgbClr val="FF0000"/>
                </a:solidFill>
              </a:rPr>
              <a:t>+</a:t>
            </a:r>
            <a:r>
              <a:rPr lang="zh-CN" altLang="en-US" b="1" dirty="0">
                <a:solidFill>
                  <a:srgbClr val="FF0000"/>
                </a:solidFill>
              </a:rPr>
              <a:t>外边距</a:t>
            </a:r>
            <a:r>
              <a:rPr lang="zh-CN" altLang="en-US" b="1" dirty="0">
                <a:solidFill>
                  <a:srgbClr val="FF0000"/>
                </a:solidFill>
                <a:latin typeface="Arial" panose="020B0604020202020204" pitchFamily="34" charset="0"/>
              </a:rPr>
              <a:t>”</a:t>
            </a:r>
            <a:r>
              <a:rPr lang="zh-CN" altLang="en-US" b="1" dirty="0"/>
              <a:t>组成的空间，每个元素可通过设定这些组成部分的样式来实现各种各样的排版效果</a:t>
            </a:r>
            <a:r>
              <a:rPr lang="zh-CN" altLang="en-US" dirty="0"/>
              <a:t>  </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01444">
                                            <p:txEl>
                                              <p:charRg st="0" end="23"/>
                                            </p:txEl>
                                          </p:spTgt>
                                        </p:tgtEl>
                                        <p:attrNameLst>
                                          <p:attrName>style.visibility</p:attrName>
                                        </p:attrNameLst>
                                      </p:cBhvr>
                                      <p:to>
                                        <p:strVal val="visible"/>
                                      </p:to>
                                    </p:set>
                                    <p:anim calcmode="lin" valueType="num">
                                      <p:cBhvr additive="base">
                                        <p:cTn id="7" dur="500" fill="hold"/>
                                        <p:tgtEl>
                                          <p:spTgt spid="701444">
                                            <p:txEl>
                                              <p:charRg st="0" end="2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01444">
                                            <p:txEl>
                                              <p:charRg st="0" end="2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01444">
                                            <p:txEl>
                                              <p:charRg st="23" end="73"/>
                                            </p:txEl>
                                          </p:spTgt>
                                        </p:tgtEl>
                                        <p:attrNameLst>
                                          <p:attrName>style.visibility</p:attrName>
                                        </p:attrNameLst>
                                      </p:cBhvr>
                                      <p:to>
                                        <p:strVal val="visible"/>
                                      </p:to>
                                    </p:set>
                                    <p:anim calcmode="lin" valueType="num">
                                      <p:cBhvr additive="base">
                                        <p:cTn id="13" dur="500" fill="hold"/>
                                        <p:tgtEl>
                                          <p:spTgt spid="701444">
                                            <p:txEl>
                                              <p:charRg st="23" end="7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01444">
                                            <p:txEl>
                                              <p:charRg st="23" end="7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01444">
                                            <p:txEl>
                                              <p:charRg st="73" end="129"/>
                                            </p:txEl>
                                          </p:spTgt>
                                        </p:tgtEl>
                                        <p:attrNameLst>
                                          <p:attrName>style.visibility</p:attrName>
                                        </p:attrNameLst>
                                      </p:cBhvr>
                                      <p:to>
                                        <p:strVal val="visible"/>
                                      </p:to>
                                    </p:set>
                                    <p:anim calcmode="lin" valueType="num">
                                      <p:cBhvr additive="base">
                                        <p:cTn id="19" dur="500" fill="hold"/>
                                        <p:tgtEl>
                                          <p:spTgt spid="701444">
                                            <p:txEl>
                                              <p:charRg st="73" end="129"/>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01444">
                                            <p:txEl>
                                              <p:charRg st="73" end="129"/>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01444">
                                            <p:txEl>
                                              <p:charRg st="129" end="200"/>
                                            </p:txEl>
                                          </p:spTgt>
                                        </p:tgtEl>
                                        <p:attrNameLst>
                                          <p:attrName>style.visibility</p:attrName>
                                        </p:attrNameLst>
                                      </p:cBhvr>
                                      <p:to>
                                        <p:strVal val="visible"/>
                                      </p:to>
                                    </p:set>
                                    <p:anim calcmode="lin" valueType="num">
                                      <p:cBhvr additive="base">
                                        <p:cTn id="25" dur="500" fill="hold"/>
                                        <p:tgtEl>
                                          <p:spTgt spid="701444">
                                            <p:txEl>
                                              <p:charRg st="129" end="20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01444">
                                            <p:txEl>
                                              <p:charRg st="129" end="20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31139" name="标题 1"/>
          <p:cNvSpPr>
            <a:spLocks noGrp="1"/>
          </p:cNvSpPr>
          <p:nvPr>
            <p:ph type="title" idx="4294967295"/>
          </p:nvPr>
        </p:nvSpPr>
        <p:spPr>
          <a:xfrm>
            <a:off x="0" y="0"/>
            <a:ext cx="8701088" cy="1052513"/>
          </a:xfrm>
        </p:spPr>
        <p:txBody>
          <a:bodyPr vert="horz" wrap="square" lIns="91440" tIns="45720" rIns="91440" bIns="45720" anchor="ct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en-US" altLang="zh-CN"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2)z-index</a:t>
            </a:r>
            <a:r>
              <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属性：指定空间位置</a:t>
            </a:r>
            <a:endPar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endParaRPr>
          </a:p>
        </p:txBody>
      </p:sp>
      <p:sp>
        <p:nvSpPr>
          <p:cNvPr id="731140" name="内容占位符 2"/>
          <p:cNvSpPr>
            <a:spLocks noGrp="1"/>
          </p:cNvSpPr>
          <p:nvPr>
            <p:ph idx="4294967295"/>
          </p:nvPr>
        </p:nvSpPr>
        <p:spPr>
          <a:xfrm>
            <a:off x="0" y="1125538"/>
            <a:ext cx="9144000" cy="4238625"/>
          </a:xfrm>
          <a:ln/>
        </p:spPr>
        <p:txBody>
          <a:bodyPr vert="horz" wrap="square" lIns="91440" tIns="45720" rIns="91440" bIns="45720" anchor="t" anchorCtr="0"/>
          <a:p>
            <a:pPr eaLnBrk="1" hangingPunct="1"/>
            <a:endParaRPr lang="en-US" altLang="zh-CN" sz="3000" dirty="0"/>
          </a:p>
          <a:p>
            <a:pPr eaLnBrk="1" hangingPunct="1">
              <a:buClr>
                <a:srgbClr val="FF0000"/>
              </a:buClr>
            </a:pPr>
            <a:r>
              <a:rPr lang="en-US" altLang="zh-CN" sz="3300" b="1" dirty="0"/>
              <a:t>z-index</a:t>
            </a:r>
            <a:r>
              <a:rPr lang="zh-CN" altLang="en-US" sz="3300" b="1" dirty="0"/>
              <a:t>属性可将网页的二维空间延伸到三维空间，从而可使用它来调整盒子重叠时的上下位置，</a:t>
            </a:r>
            <a:r>
              <a:rPr lang="en-US" altLang="zh-CN" sz="3300" b="1" dirty="0"/>
              <a:t>z-index</a:t>
            </a:r>
            <a:r>
              <a:rPr lang="zh-CN" altLang="en-US" sz="3300" b="1" dirty="0"/>
              <a:t>值大的盒子位于值小的区块的上方。</a:t>
            </a:r>
            <a:r>
              <a:rPr lang="en-US" altLang="zh-CN" sz="3300" b="1" dirty="0"/>
              <a:t> z-index</a:t>
            </a:r>
            <a:r>
              <a:rPr lang="zh-CN" altLang="en-US" sz="3300" b="1" dirty="0"/>
              <a:t>值越高其位置就越高。</a:t>
            </a:r>
            <a:endParaRPr lang="zh-CN" altLang="en-US" sz="33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1140">
                                            <p:txEl>
                                              <p:charRg st="1" end="89"/>
                                            </p:txEl>
                                          </p:spTgt>
                                        </p:tgtEl>
                                        <p:attrNameLst>
                                          <p:attrName>style.visibility</p:attrName>
                                        </p:attrNameLst>
                                      </p:cBhvr>
                                      <p:to>
                                        <p:strVal val="visible"/>
                                      </p:to>
                                    </p:set>
                                    <p:anim calcmode="lin" valueType="num">
                                      <p:cBhvr additive="base">
                                        <p:cTn id="7" dur="500" fill="hold"/>
                                        <p:tgtEl>
                                          <p:spTgt spid="731140">
                                            <p:txEl>
                                              <p:charRg st="1" end="89"/>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31140">
                                            <p:txEl>
                                              <p:charRg st="1" end="8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80291" name="标题 1"/>
          <p:cNvSpPr>
            <a:spLocks noGrp="1"/>
          </p:cNvSpPr>
          <p:nvPr>
            <p:ph type="title" idx="4294967295"/>
          </p:nvPr>
        </p:nvSpPr>
        <p:spPr>
          <a:xfrm>
            <a:off x="0" y="0"/>
            <a:ext cx="8701088" cy="1052513"/>
          </a:xfrm>
        </p:spPr>
        <p:txBody>
          <a:bodyPr vert="horz" wrap="square" lIns="91440" tIns="45720" rIns="91440" bIns="45720" anchor="ct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en-US" altLang="zh-CN"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2)overflow</a:t>
            </a:r>
            <a:r>
              <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属性：内容溢出处理</a:t>
            </a:r>
            <a:endPar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endParaRPr>
          </a:p>
        </p:txBody>
      </p:sp>
      <p:sp>
        <p:nvSpPr>
          <p:cNvPr id="780292" name="内容占位符 2"/>
          <p:cNvSpPr>
            <a:spLocks noGrp="1"/>
          </p:cNvSpPr>
          <p:nvPr>
            <p:ph idx="4294967295"/>
          </p:nvPr>
        </p:nvSpPr>
        <p:spPr>
          <a:xfrm>
            <a:off x="0" y="1125538"/>
            <a:ext cx="9144000" cy="4238625"/>
          </a:xfrm>
          <a:ln/>
        </p:spPr>
        <p:txBody>
          <a:bodyPr vert="horz" wrap="square" lIns="91440" tIns="45720" rIns="91440" bIns="45720" anchor="t" anchorCtr="0"/>
          <a:p>
            <a:pPr eaLnBrk="1" hangingPunct="1">
              <a:buClr>
                <a:srgbClr val="FF0000"/>
              </a:buClr>
            </a:pPr>
            <a:r>
              <a:rPr lang="zh-CN" altLang="en-US" sz="3300" b="1" dirty="0"/>
              <a:t>使用</a:t>
            </a:r>
            <a:r>
              <a:rPr lang="en-US" altLang="zh-CN" sz="3300" b="1" dirty="0"/>
              <a:t>overflow</a:t>
            </a:r>
            <a:r>
              <a:rPr lang="zh-CN" altLang="en-US" sz="3300" b="1" dirty="0"/>
              <a:t>属性可使用不同方式处理内容的溢出。处理方式依据其属性值。</a:t>
            </a:r>
            <a:endParaRPr lang="zh-CN" altLang="en-US" sz="3300" b="1" dirty="0"/>
          </a:p>
          <a:p>
            <a:pPr eaLnBrk="1" hangingPunct="1">
              <a:buClr>
                <a:srgbClr val="FF0000"/>
              </a:buClr>
            </a:pPr>
            <a:r>
              <a:rPr lang="en-US" altLang="zh-CN" sz="3300" b="1" dirty="0"/>
              <a:t>overflow</a:t>
            </a:r>
            <a:r>
              <a:rPr lang="zh-CN" altLang="en-US" sz="3300" b="1" dirty="0"/>
              <a:t>属性取值：</a:t>
            </a:r>
            <a:endParaRPr lang="zh-CN" altLang="en-US" sz="3300" b="1" dirty="0"/>
          </a:p>
          <a:p>
            <a:pPr eaLnBrk="1" hangingPunct="1"/>
            <a:endParaRPr lang="zh-CN" altLang="en-US" sz="3000" dirty="0"/>
          </a:p>
        </p:txBody>
      </p:sp>
      <p:pic>
        <p:nvPicPr>
          <p:cNvPr id="780293" name="图片 780292"/>
          <p:cNvPicPr>
            <a:picLocks noChangeAspect="1"/>
          </p:cNvPicPr>
          <p:nvPr/>
        </p:nvPicPr>
        <p:blipFill>
          <a:blip r:embed="rId1"/>
          <a:stretch>
            <a:fillRect/>
          </a:stretch>
        </p:blipFill>
        <p:spPr>
          <a:xfrm>
            <a:off x="468313" y="2924175"/>
            <a:ext cx="8351837" cy="23050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80292">
                                            <p:txEl>
                                              <p:charRg st="0" end="39"/>
                                            </p:txEl>
                                          </p:spTgt>
                                        </p:tgtEl>
                                        <p:attrNameLst>
                                          <p:attrName>style.visibility</p:attrName>
                                        </p:attrNameLst>
                                      </p:cBhvr>
                                      <p:to>
                                        <p:strVal val="visible"/>
                                      </p:to>
                                    </p:set>
                                    <p:anim calcmode="lin" valueType="num">
                                      <p:cBhvr additive="base">
                                        <p:cTn id="7" dur="500" fill="hold"/>
                                        <p:tgtEl>
                                          <p:spTgt spid="780292">
                                            <p:txEl>
                                              <p:charRg st="0" end="39"/>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80292">
                                            <p:txEl>
                                              <p:charRg st="0" end="39"/>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80292">
                                            <p:txEl>
                                              <p:charRg st="39" end="53"/>
                                            </p:txEl>
                                          </p:spTgt>
                                        </p:tgtEl>
                                        <p:attrNameLst>
                                          <p:attrName>style.visibility</p:attrName>
                                        </p:attrNameLst>
                                      </p:cBhvr>
                                      <p:to>
                                        <p:strVal val="visible"/>
                                      </p:to>
                                    </p:set>
                                    <p:anim calcmode="lin" valueType="num">
                                      <p:cBhvr additive="base">
                                        <p:cTn id="13" dur="500" fill="hold"/>
                                        <p:tgtEl>
                                          <p:spTgt spid="780292">
                                            <p:txEl>
                                              <p:charRg st="39" end="5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80292">
                                            <p:txEl>
                                              <p:charRg st="39" end="53"/>
                                            </p:txEl>
                                          </p:spTgt>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3" presetClass="entr" presetSubtype="5" fill="hold" nodeType="afterEffect">
                                  <p:stCondLst>
                                    <p:cond delay="0"/>
                                  </p:stCondLst>
                                  <p:childTnLst>
                                    <p:set>
                                      <p:cBhvr>
                                        <p:cTn id="17" dur="1" fill="hold">
                                          <p:stCondLst>
                                            <p:cond delay="0"/>
                                          </p:stCondLst>
                                        </p:cTn>
                                        <p:tgtEl>
                                          <p:spTgt spid="780293"/>
                                        </p:tgtEl>
                                        <p:attrNameLst>
                                          <p:attrName>style.visibility</p:attrName>
                                        </p:attrNameLst>
                                      </p:cBhvr>
                                      <p:to>
                                        <p:strVal val="visible"/>
                                      </p:to>
                                    </p:set>
                                    <p:animEffect transition="in" filter="blinds(vertical)">
                                      <p:cBhvr>
                                        <p:cTn id="18" dur="500"/>
                                        <p:tgtEl>
                                          <p:spTgt spid="780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2338" name="标题 782337"/>
          <p:cNvSpPr>
            <a:spLocks noGrp="1"/>
          </p:cNvSpPr>
          <p:nvPr>
            <p:ph type="title"/>
          </p:nvPr>
        </p:nvSpPr>
        <p:spPr>
          <a:xfrm>
            <a:off x="395288" y="0"/>
            <a:ext cx="8229600" cy="184150"/>
          </a:xfrm>
        </p:spPr>
        <p:txBody>
          <a:bodyPr anchor="b"/>
          <a:lstStyle/>
          <a:p>
            <a:pPr marL="0" marR="0" lvl="0" indent="0" algn="ctr" defTabSz="914400" rtl="0" eaLnBrk="1" fontAlgn="base" latinLnBrk="0" hangingPunct="1">
              <a:lnSpc>
                <a:spcPct val="90000"/>
              </a:lnSpc>
              <a:spcBef>
                <a:spcPct val="0"/>
              </a:spcBef>
              <a:spcAft>
                <a:spcPct val="0"/>
              </a:spcAft>
              <a:buClrTx/>
              <a:buSzTx/>
              <a:buFont typeface="Arial" panose="020B0604020202020204" pitchFamily="34" charset="0"/>
              <a:buNone/>
              <a:defRPr/>
            </a:pPr>
            <a:endParaRPr kumimoji="0" sz="4000" b="0" i="0" u="none" strike="noStrike" kern="1200" cap="none" spc="0" normalizeH="0" baseline="0" noProof="1">
              <a:ln>
                <a:noFill/>
              </a:ln>
              <a:solidFill>
                <a:schemeClr val="tx2"/>
              </a:solidFill>
              <a:effectLst>
                <a:outerShdw blurRad="38100" dist="38100" dir="2700000">
                  <a:srgbClr val="C0C0C0"/>
                </a:outerShdw>
              </a:effectLst>
              <a:uLnTx/>
              <a:uFillTx/>
              <a:latin typeface="+mj-lt"/>
              <a:ea typeface="+mj-ea"/>
              <a:cs typeface="+mj-cs"/>
            </a:endParaRPr>
          </a:p>
        </p:txBody>
      </p:sp>
      <p:sp>
        <p:nvSpPr>
          <p:cNvPr id="56322" name="文本占位符 782338"/>
          <p:cNvSpPr>
            <a:spLocks noGrp="1"/>
          </p:cNvSpPr>
          <p:nvPr>
            <p:ph idx="1"/>
          </p:nvPr>
        </p:nvSpPr>
        <p:spPr>
          <a:xfrm>
            <a:off x="395288" y="188913"/>
            <a:ext cx="8229600" cy="936625"/>
          </a:xfrm>
          <a:ln/>
        </p:spPr>
        <p:txBody>
          <a:bodyPr vert="horz" wrap="square" lIns="91440" tIns="45720" rIns="91440" bIns="45720" anchor="t" anchorCtr="0"/>
          <a:p>
            <a:pPr eaLnBrk="1" hangingPunct="1">
              <a:buClr>
                <a:srgbClr val="FF0000"/>
              </a:buClr>
            </a:pPr>
            <a:r>
              <a:rPr lang="zh-CN" altLang="en-US" sz="5000" b="1" dirty="0">
                <a:solidFill>
                  <a:srgbClr val="00FFFF"/>
                </a:solidFill>
                <a:hlinkClick r:id="rId1" action="ppaction://hlinkfile"/>
              </a:rPr>
              <a:t>定位示例</a:t>
            </a:r>
            <a:endParaRPr lang="zh-CN" altLang="en-US" sz="5000" b="1" dirty="0">
              <a:solidFill>
                <a:srgbClr val="00FFFF"/>
              </a:solidFill>
            </a:endParaRPr>
          </a:p>
        </p:txBody>
      </p:sp>
      <p:pic>
        <p:nvPicPr>
          <p:cNvPr id="782342" name="图片 782341"/>
          <p:cNvPicPr>
            <a:picLocks noChangeAspect="1"/>
          </p:cNvPicPr>
          <p:nvPr/>
        </p:nvPicPr>
        <p:blipFill>
          <a:blip r:embed="rId2"/>
          <a:stretch>
            <a:fillRect/>
          </a:stretch>
        </p:blipFill>
        <p:spPr>
          <a:xfrm>
            <a:off x="250825" y="1196975"/>
            <a:ext cx="4968875" cy="5661025"/>
          </a:xfrm>
          <a:prstGeom prst="rect">
            <a:avLst/>
          </a:prstGeom>
          <a:noFill/>
          <a:ln w="9525">
            <a:noFill/>
          </a:ln>
        </p:spPr>
      </p:pic>
      <p:pic>
        <p:nvPicPr>
          <p:cNvPr id="782343" name="图片 782342"/>
          <p:cNvPicPr>
            <a:picLocks noChangeAspect="1"/>
          </p:cNvPicPr>
          <p:nvPr/>
        </p:nvPicPr>
        <p:blipFill>
          <a:blip r:embed="rId3"/>
          <a:stretch>
            <a:fillRect/>
          </a:stretch>
        </p:blipFill>
        <p:spPr>
          <a:xfrm>
            <a:off x="4500563" y="1628775"/>
            <a:ext cx="4419600" cy="168592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782342"/>
                                        </p:tgtEl>
                                        <p:attrNameLst>
                                          <p:attrName>style.visibility</p:attrName>
                                        </p:attrNameLst>
                                      </p:cBhvr>
                                      <p:to>
                                        <p:strVal val="visible"/>
                                      </p:to>
                                    </p:set>
                                    <p:animEffect transition="in" filter="blinds(vertical)">
                                      <p:cBhvr>
                                        <p:cTn id="7" dur="500"/>
                                        <p:tgtEl>
                                          <p:spTgt spid="7823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782343"/>
                                        </p:tgtEl>
                                        <p:attrNameLst>
                                          <p:attrName>style.visibility</p:attrName>
                                        </p:attrNameLst>
                                      </p:cBhvr>
                                      <p:to>
                                        <p:strVal val="visible"/>
                                      </p:to>
                                    </p:set>
                                    <p:animEffect transition="in" filter="blinds(vertical)">
                                      <p:cBhvr>
                                        <p:cTn id="12" dur="500"/>
                                        <p:tgtEl>
                                          <p:spTgt spid="782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33187" name="标题 1"/>
          <p:cNvSpPr>
            <a:spLocks noGrp="1"/>
          </p:cNvSpPr>
          <p:nvPr>
            <p:ph type="title" idx="4294967295"/>
          </p:nvPr>
        </p:nvSpPr>
        <p:spPr>
          <a:xfrm>
            <a:off x="0" y="0"/>
            <a:ext cx="8243888" cy="1314450"/>
          </a:xfrm>
        </p:spPr>
        <p:txBody>
          <a:bodyPr vert="horz" wrap="square" lIns="91440" tIns="45720" rIns="91440" bIns="45720" anchor="ct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en-US" altLang="zh-CN"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8.7 CSS +DIV</a:t>
            </a:r>
            <a:r>
              <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布局</a:t>
            </a:r>
            <a:endPar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endParaRPr>
          </a:p>
        </p:txBody>
      </p:sp>
      <p:sp>
        <p:nvSpPr>
          <p:cNvPr id="733188" name="内容占位符 2"/>
          <p:cNvSpPr>
            <a:spLocks noGrp="1"/>
          </p:cNvSpPr>
          <p:nvPr>
            <p:ph idx="4294967295"/>
          </p:nvPr>
        </p:nvSpPr>
        <p:spPr>
          <a:xfrm>
            <a:off x="250825" y="1268413"/>
            <a:ext cx="8435975" cy="4787900"/>
          </a:xfrm>
          <a:ln/>
        </p:spPr>
        <p:txBody>
          <a:bodyPr vert="horz" wrap="square" lIns="91440" tIns="45720" rIns="91440" bIns="45720" anchor="t" anchorCtr="0"/>
          <a:p>
            <a:pPr eaLnBrk="1" hangingPunct="1">
              <a:buClr>
                <a:srgbClr val="FF0000"/>
              </a:buClr>
            </a:pPr>
            <a:r>
              <a:rPr lang="en-US" altLang="zh-CN" b="1" dirty="0"/>
              <a:t>CSS</a:t>
            </a:r>
            <a:r>
              <a:rPr lang="zh-CN" altLang="en-US" b="1" dirty="0"/>
              <a:t>排版思想：使用</a:t>
            </a:r>
            <a:r>
              <a:rPr lang="" altLang="zh-CN" b="1" dirty="0">
                <a:solidFill>
                  <a:srgbClr val="003366"/>
                </a:solidFill>
              </a:rPr>
              <a:t>CSS +DIV</a:t>
            </a:r>
            <a:r>
              <a:rPr lang="" altLang="en-US" b="1" dirty="0">
                <a:solidFill>
                  <a:srgbClr val="003366"/>
                </a:solidFill>
              </a:rPr>
              <a:t>布局，就是</a:t>
            </a:r>
            <a:r>
              <a:rPr lang="zh-CN" altLang="en-US" b="1" dirty="0"/>
              <a:t>将页面在整体上使用</a:t>
            </a:r>
            <a:r>
              <a:rPr lang="en-US" altLang="zh-CN" b="1" dirty="0"/>
              <a:t>&lt;div&gt;</a:t>
            </a:r>
            <a:r>
              <a:rPr lang="zh-CN" altLang="en-US" b="1" dirty="0"/>
              <a:t>分块，然后对各个块进行</a:t>
            </a:r>
            <a:r>
              <a:rPr lang="en-US" altLang="zh-CN" b="1" dirty="0"/>
              <a:t>CSS</a:t>
            </a:r>
            <a:r>
              <a:rPr lang="zh-CN" altLang="en-US" b="1" dirty="0"/>
              <a:t>定位，最后在各个块中添加相应的内容。</a:t>
            </a:r>
            <a:endParaRPr lang="zh-CN" altLang="en-US" b="1" dirty="0"/>
          </a:p>
          <a:p>
            <a:pPr eaLnBrk="1" hangingPunct="1">
              <a:buClr>
                <a:srgbClr val="FF0000"/>
              </a:buClr>
            </a:pPr>
            <a:r>
              <a:rPr lang="zh-CN" altLang="en-US" b="1" dirty="0"/>
              <a:t>普遍的页面分为：</a:t>
            </a:r>
            <a:r>
              <a:rPr lang="en-US" altLang="zh-CN" b="1" dirty="0"/>
              <a:t>Banner</a:t>
            </a:r>
            <a:r>
              <a:rPr lang="zh-CN" altLang="en-US" b="1" dirty="0"/>
              <a:t>、主体</a:t>
            </a:r>
            <a:r>
              <a:rPr lang="en-US" altLang="zh-CN" b="1" dirty="0"/>
              <a:t>(content)</a:t>
            </a:r>
            <a:r>
              <a:rPr lang="zh-CN" altLang="en-US" b="1" dirty="0"/>
              <a:t>、菜单导航</a:t>
            </a:r>
            <a:r>
              <a:rPr lang="en-US" altLang="zh-CN" b="1" dirty="0"/>
              <a:t>(links)</a:t>
            </a:r>
            <a:r>
              <a:rPr lang="zh-CN" altLang="en-US" b="1" dirty="0"/>
              <a:t>、脚注</a:t>
            </a:r>
            <a:r>
              <a:rPr lang="en-US" altLang="zh-CN" b="1" dirty="0"/>
              <a:t>(footer)4</a:t>
            </a:r>
            <a:r>
              <a:rPr lang="zh-CN" altLang="en-US" b="1" dirty="0"/>
              <a:t>部分组成。</a:t>
            </a:r>
            <a:endParaRPr lang="zh-CN" altLang="en-US" b="1" dirty="0"/>
          </a:p>
          <a:p>
            <a:pPr eaLnBrk="1" hangingPunct="1">
              <a:buClr>
                <a:srgbClr val="FF0000"/>
              </a:buClr>
            </a:pPr>
            <a:r>
              <a:rPr lang="zh-CN" altLang="en-US" b="1" dirty="0"/>
              <a:t>通常为了容易控制页面这</a:t>
            </a:r>
            <a:r>
              <a:rPr lang="en-US" altLang="zh-CN" b="1" dirty="0"/>
              <a:t>4</a:t>
            </a:r>
            <a:r>
              <a:rPr lang="zh-CN" altLang="en-US" b="1" dirty="0"/>
              <a:t>个部分，会为它们添加一个父</a:t>
            </a:r>
            <a:r>
              <a:rPr lang="en-US" altLang="zh-CN" b="1" dirty="0"/>
              <a:t>div</a:t>
            </a:r>
            <a:r>
              <a:rPr lang="zh-CN" altLang="en-US" b="1" dirty="0"/>
              <a:t>。</a:t>
            </a:r>
            <a:endParaRPr lang="en-US" altLang="zh-CN"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3188">
                                            <p:txEl>
                                              <p:charRg st="0" end="70"/>
                                            </p:txEl>
                                          </p:spTgt>
                                        </p:tgtEl>
                                        <p:attrNameLst>
                                          <p:attrName>style.visibility</p:attrName>
                                        </p:attrNameLst>
                                      </p:cBhvr>
                                      <p:to>
                                        <p:strVal val="visible"/>
                                      </p:to>
                                    </p:set>
                                    <p:anim calcmode="lin" valueType="num">
                                      <p:cBhvr additive="base">
                                        <p:cTn id="7" dur="500" fill="hold"/>
                                        <p:tgtEl>
                                          <p:spTgt spid="733188">
                                            <p:txEl>
                                              <p:charRg st="0" end="7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33188">
                                            <p:txEl>
                                              <p:charRg st="0" end="7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33188">
                                            <p:txEl>
                                              <p:charRg st="70" end="126"/>
                                            </p:txEl>
                                          </p:spTgt>
                                        </p:tgtEl>
                                        <p:attrNameLst>
                                          <p:attrName>style.visibility</p:attrName>
                                        </p:attrNameLst>
                                      </p:cBhvr>
                                      <p:to>
                                        <p:strVal val="visible"/>
                                      </p:to>
                                    </p:set>
                                    <p:anim calcmode="lin" valueType="num">
                                      <p:cBhvr additive="base">
                                        <p:cTn id="13" dur="500" fill="hold"/>
                                        <p:tgtEl>
                                          <p:spTgt spid="733188">
                                            <p:txEl>
                                              <p:charRg st="70" end="126"/>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33188">
                                            <p:txEl>
                                              <p:charRg st="70" end="126"/>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33188">
                                            <p:txEl>
                                              <p:charRg st="126" end="156"/>
                                            </p:txEl>
                                          </p:spTgt>
                                        </p:tgtEl>
                                        <p:attrNameLst>
                                          <p:attrName>style.visibility</p:attrName>
                                        </p:attrNameLst>
                                      </p:cBhvr>
                                      <p:to>
                                        <p:strVal val="visible"/>
                                      </p:to>
                                    </p:set>
                                    <p:anim calcmode="lin" valueType="num">
                                      <p:cBhvr additive="base">
                                        <p:cTn id="19" dur="500" fill="hold"/>
                                        <p:tgtEl>
                                          <p:spTgt spid="733188">
                                            <p:txEl>
                                              <p:charRg st="126" end="156"/>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33188">
                                            <p:txEl>
                                              <p:charRg st="126" end="15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内容占位符 2"/>
          <p:cNvSpPr>
            <a:spLocks noGrp="1"/>
          </p:cNvSpPr>
          <p:nvPr>
            <p:ph idx="1"/>
          </p:nvPr>
        </p:nvSpPr>
        <p:spPr>
          <a:xfrm>
            <a:off x="214313" y="188913"/>
            <a:ext cx="8785225" cy="2808287"/>
          </a:xfrm>
          <a:ln/>
        </p:spPr>
        <p:txBody>
          <a:bodyPr vert="horz" wrap="square" lIns="91440" tIns="45720" rIns="91440" bIns="45720" anchor="t" anchorCtr="0"/>
          <a:p>
            <a:pPr eaLnBrk="1" hangingPunct="1">
              <a:buFont typeface="Wingdings" panose="05000000000000000000" pitchFamily="2" charset="2"/>
              <a:buNone/>
            </a:pPr>
            <a:r>
              <a:rPr lang="en-US" altLang="zh-CN" b="1" dirty="0"/>
              <a:t>1</a:t>
            </a:r>
            <a:r>
              <a:rPr lang="zh-CN" altLang="en-US" b="1" dirty="0"/>
              <a:t>、</a:t>
            </a:r>
            <a:r>
              <a:rPr lang="zh-CN" altLang="zh-CN" b="1" dirty="0"/>
              <a:t>将页面用</a:t>
            </a:r>
            <a:r>
              <a:rPr lang="en-US" altLang="zh-CN" b="1" dirty="0"/>
              <a:t>div</a:t>
            </a:r>
            <a:r>
              <a:rPr lang="zh-CN" altLang="zh-CN" b="1" dirty="0"/>
              <a:t>分块</a:t>
            </a:r>
            <a:endParaRPr lang="en-US" altLang="zh-CN" b="1" dirty="0"/>
          </a:p>
          <a:p>
            <a:pPr eaLnBrk="1" hangingPunct="1">
              <a:buFont typeface="Wingdings" panose="05000000000000000000" pitchFamily="2" charset="2"/>
              <a:buNone/>
            </a:pPr>
            <a:r>
              <a:rPr lang="en-US" altLang="zh-CN" dirty="0"/>
              <a:t>     </a:t>
            </a:r>
            <a:r>
              <a:rPr lang="zh-CN" altLang="zh-CN" dirty="0"/>
              <a:t>以最简单的框架为例，页面由</a:t>
            </a:r>
            <a:r>
              <a:rPr lang="en-US" altLang="zh-CN" dirty="0"/>
              <a:t>Banner</a:t>
            </a:r>
            <a:r>
              <a:rPr lang="zh-CN" altLang="zh-CN" dirty="0"/>
              <a:t>、主题内容（</a:t>
            </a:r>
            <a:r>
              <a:rPr lang="en-US" altLang="zh-CN" dirty="0"/>
              <a:t>content</a:t>
            </a:r>
            <a:r>
              <a:rPr lang="zh-CN" altLang="zh-CN" dirty="0"/>
              <a:t>）、菜单导航（</a:t>
            </a:r>
            <a:r>
              <a:rPr lang="en-US" altLang="zh-CN" dirty="0"/>
              <a:t>links</a:t>
            </a:r>
            <a:r>
              <a:rPr lang="zh-CN" altLang="zh-CN" dirty="0"/>
              <a:t>）和脚注（</a:t>
            </a:r>
            <a:r>
              <a:rPr lang="en-US" altLang="zh-CN" dirty="0"/>
              <a:t>footer</a:t>
            </a:r>
            <a:r>
              <a:rPr lang="zh-CN" altLang="zh-CN" dirty="0"/>
              <a:t>）几个部分组成，各个部分分别用自己的</a:t>
            </a:r>
            <a:r>
              <a:rPr lang="en-US" altLang="zh-CN" dirty="0"/>
              <a:t>id</a:t>
            </a:r>
            <a:r>
              <a:rPr lang="zh-CN" altLang="zh-CN" dirty="0"/>
              <a:t>来标识</a:t>
            </a:r>
            <a:r>
              <a:rPr lang="zh-CN" altLang="en-US" dirty="0"/>
              <a:t>。</a:t>
            </a:r>
            <a:endParaRPr lang="zh-CN" altLang="zh-CN" dirty="0"/>
          </a:p>
          <a:p>
            <a:pPr eaLnBrk="1" hangingPunct="1">
              <a:buFont typeface="Wingdings" panose="05000000000000000000" pitchFamily="2" charset="2"/>
              <a:buNone/>
            </a:pPr>
            <a:endParaRPr lang="zh-CN" altLang="en-US" dirty="0"/>
          </a:p>
        </p:txBody>
      </p:sp>
      <p:pic>
        <p:nvPicPr>
          <p:cNvPr id="59394" name="Picture 1" descr="C:\Users\Administrator\AppData\Roaming\Tencent\Users\105731007\QQ\WinTemp\RichOle\Y[{8Z$SE}NQU~@9J}YI]UKY.png"/>
          <p:cNvPicPr>
            <a:picLocks noChangeAspect="1"/>
          </p:cNvPicPr>
          <p:nvPr/>
        </p:nvPicPr>
        <p:blipFill>
          <a:blip r:embed="rId1"/>
          <a:stretch>
            <a:fillRect/>
          </a:stretch>
        </p:blipFill>
        <p:spPr>
          <a:xfrm>
            <a:off x="971550" y="2852738"/>
            <a:ext cx="7858125" cy="4005262"/>
          </a:xfrm>
          <a:prstGeom prst="rect">
            <a:avLst/>
          </a:prstGeom>
          <a:noFill/>
          <a:ln w="9525">
            <a:noFill/>
          </a:ln>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Rectangle 3"/>
          <p:cNvSpPr>
            <a:spLocks noGrp="1"/>
          </p:cNvSpPr>
          <p:nvPr>
            <p:ph idx="1"/>
          </p:nvPr>
        </p:nvSpPr>
        <p:spPr>
          <a:xfrm>
            <a:off x="457200" y="476250"/>
            <a:ext cx="8229600" cy="5580063"/>
          </a:xfrm>
          <a:ln/>
        </p:spPr>
        <p:txBody>
          <a:bodyPr vert="horz" wrap="square" lIns="91440" tIns="45720" rIns="91440" bIns="45720" anchor="t" anchorCtr="0"/>
          <a:p>
            <a:r>
              <a:rPr lang="zh-CN" altLang="en-US" dirty="0"/>
              <a:t>其页面中</a:t>
            </a:r>
            <a:r>
              <a:rPr lang="en-US" altLang="zh-CN" dirty="0"/>
              <a:t>HTML</a:t>
            </a:r>
            <a:r>
              <a:rPr lang="zh-CN" altLang="en-US" dirty="0"/>
              <a:t>框架代码如下所示。</a:t>
            </a:r>
            <a:endParaRPr lang="zh-CN" altLang="en-US" dirty="0"/>
          </a:p>
          <a:p>
            <a:r>
              <a:rPr lang="en-US" altLang="zh-CN" dirty="0"/>
              <a:t>&lt;div id=”container”&gt;container</a:t>
            </a:r>
            <a:endParaRPr lang="en-US" altLang="zh-CN" dirty="0"/>
          </a:p>
          <a:p>
            <a:r>
              <a:rPr lang="en-US" altLang="zh-CN" dirty="0"/>
              <a:t>     &lt;div id=”banner”&gt;banner&lt;/div&gt;</a:t>
            </a:r>
            <a:endParaRPr lang="en-US" altLang="zh-CN" dirty="0"/>
          </a:p>
          <a:p>
            <a:r>
              <a:rPr lang="en-US" altLang="zh-CN" dirty="0"/>
              <a:t>     &lt;div id=”cotent”&gt;content&lt;/div&gt;</a:t>
            </a:r>
            <a:endParaRPr lang="en-US" altLang="zh-CN" dirty="0"/>
          </a:p>
          <a:p>
            <a:r>
              <a:rPr lang="en-US" altLang="zh-CN" dirty="0"/>
              <a:t>     &lt;div id=”links”&gt;links&lt;/div&gt;</a:t>
            </a:r>
            <a:endParaRPr lang="en-US" altLang="zh-CN" dirty="0"/>
          </a:p>
          <a:p>
            <a:r>
              <a:rPr lang="en-US" altLang="zh-CN" dirty="0"/>
              <a:t>     &lt;div id=”footer”&gt;footer&lt;/div&gt;</a:t>
            </a:r>
            <a:endParaRPr lang="en-US" altLang="zh-CN" dirty="0"/>
          </a:p>
          <a:p>
            <a:r>
              <a:rPr lang="en-US" altLang="zh-CN" dirty="0"/>
              <a:t>&lt;/div&gt;</a:t>
            </a:r>
            <a:endParaRPr lang="en-US" altLang="zh-CN" dirty="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内容占位符 2"/>
          <p:cNvSpPr>
            <a:spLocks noGrp="1"/>
          </p:cNvSpPr>
          <p:nvPr>
            <p:ph idx="1"/>
          </p:nvPr>
        </p:nvSpPr>
        <p:spPr>
          <a:xfrm>
            <a:off x="457200" y="908050"/>
            <a:ext cx="8229600" cy="5148263"/>
          </a:xfrm>
          <a:ln/>
        </p:spPr>
        <p:txBody>
          <a:bodyPr vert="horz" wrap="square" lIns="91440" tIns="45720" rIns="91440" bIns="45720" anchor="t" anchorCtr="0"/>
          <a:p>
            <a:r>
              <a:rPr lang="zh-CN" altLang="en-US" dirty="0"/>
              <a:t>在书写</a:t>
            </a:r>
            <a:r>
              <a:rPr lang="en-US" altLang="zh-CN" dirty="0"/>
              <a:t>HTML</a:t>
            </a:r>
            <a:r>
              <a:rPr lang="zh-CN" altLang="en-US" dirty="0"/>
              <a:t>页面代码时，应把以上</a:t>
            </a:r>
            <a:r>
              <a:rPr lang="en-US" altLang="zh-CN" dirty="0"/>
              <a:t>Div</a:t>
            </a:r>
            <a:r>
              <a:rPr lang="zh-CN" altLang="en-US" dirty="0"/>
              <a:t>基本结构的代码加入</a:t>
            </a:r>
            <a:r>
              <a:rPr lang="en-US" altLang="zh-CN" dirty="0"/>
              <a:t>&lt;body&gt;&lt;/body&gt;</a:t>
            </a:r>
            <a:r>
              <a:rPr lang="zh-CN" altLang="en-US" dirty="0"/>
              <a:t>标签中。</a:t>
            </a:r>
            <a:endParaRPr lang="zh-CN" altLang="en-US" dirty="0"/>
          </a:p>
          <a:p>
            <a:r>
              <a:rPr lang="zh-CN" altLang="en-US" dirty="0"/>
              <a:t>实例中每个板块都是一个</a:t>
            </a:r>
            <a:r>
              <a:rPr lang="en-US" altLang="zh-CN" dirty="0"/>
              <a:t>&lt;div&gt;</a:t>
            </a:r>
            <a:r>
              <a:rPr lang="zh-CN" altLang="en-US" dirty="0"/>
              <a:t>，这里直接使用</a:t>
            </a:r>
            <a:r>
              <a:rPr lang="en-US" altLang="zh-CN" dirty="0"/>
              <a:t>CSS</a:t>
            </a:r>
            <a:r>
              <a:rPr lang="zh-CN" altLang="en-US" dirty="0"/>
              <a:t>中的</a:t>
            </a:r>
            <a:r>
              <a:rPr lang="en-US" altLang="zh-CN" dirty="0"/>
              <a:t>id</a:t>
            </a:r>
            <a:r>
              <a:rPr lang="zh-CN" altLang="en-US" dirty="0"/>
              <a:t>来表示各个板块，页面的所有</a:t>
            </a:r>
            <a:r>
              <a:rPr lang="en-US" altLang="zh-CN" dirty="0"/>
              <a:t>Div</a:t>
            </a:r>
            <a:r>
              <a:rPr lang="zh-CN" altLang="en-US" dirty="0"/>
              <a:t>块都属于</a:t>
            </a:r>
            <a:r>
              <a:rPr lang="en-US" altLang="zh-CN" dirty="0"/>
              <a:t>container</a:t>
            </a:r>
            <a:r>
              <a:rPr lang="zh-CN" altLang="en-US" dirty="0"/>
              <a:t>，一般的</a:t>
            </a:r>
            <a:r>
              <a:rPr lang="en-US" altLang="zh-CN" dirty="0"/>
              <a:t>Div</a:t>
            </a:r>
            <a:r>
              <a:rPr lang="zh-CN" altLang="en-US" dirty="0"/>
              <a:t>排版都会在最外面加上这个父</a:t>
            </a:r>
            <a:r>
              <a:rPr lang="en-US" altLang="zh-CN" dirty="0"/>
              <a:t>Div</a:t>
            </a:r>
            <a:r>
              <a:rPr lang="zh-CN" altLang="en-US" dirty="0"/>
              <a:t>，便于对页面的整体进行调整。对于每个</a:t>
            </a:r>
            <a:r>
              <a:rPr lang="en-US" altLang="zh-CN" dirty="0"/>
              <a:t>Div</a:t>
            </a:r>
            <a:r>
              <a:rPr lang="zh-CN" altLang="en-US" dirty="0"/>
              <a:t>块，还可以再加入各种元素。</a:t>
            </a:r>
            <a:endParaRPr lang="zh-CN" altLang="en-US" dirty="0"/>
          </a:p>
          <a:p>
            <a:endParaRPr lang="zh-CN" altLang="en-US"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内容占位符 2"/>
          <p:cNvSpPr>
            <a:spLocks noGrp="1"/>
          </p:cNvSpPr>
          <p:nvPr>
            <p:ph idx="1"/>
          </p:nvPr>
        </p:nvSpPr>
        <p:spPr>
          <a:xfrm>
            <a:off x="322263" y="115888"/>
            <a:ext cx="8785225" cy="2159000"/>
          </a:xfrm>
          <a:ln/>
        </p:spPr>
        <p:txBody>
          <a:bodyPr vert="horz" wrap="square" lIns="91440" tIns="45720" rIns="91440" bIns="45720" anchor="t" anchorCtr="0"/>
          <a:p>
            <a:pPr eaLnBrk="1" hangingPunct="1">
              <a:buFont typeface="Wingdings" panose="05000000000000000000" pitchFamily="2" charset="2"/>
              <a:buNone/>
            </a:pPr>
            <a:r>
              <a:rPr lang="en-US" altLang="zh-CN" b="1" dirty="0"/>
              <a:t>2</a:t>
            </a:r>
            <a:r>
              <a:rPr lang="zh-CN" altLang="en-US" b="1" dirty="0"/>
              <a:t>、</a:t>
            </a:r>
            <a:r>
              <a:rPr lang="zh-CN" altLang="zh-CN" b="1" dirty="0"/>
              <a:t>设计各块的位置</a:t>
            </a:r>
            <a:endParaRPr lang="zh-CN" altLang="en-US" b="1" dirty="0"/>
          </a:p>
          <a:p>
            <a:pPr eaLnBrk="1" hangingPunct="1">
              <a:buFont typeface="Wingdings" panose="05000000000000000000" pitchFamily="2" charset="2"/>
              <a:buNone/>
            </a:pPr>
            <a:r>
              <a:rPr lang="zh-CN" altLang="en-US" b="1" dirty="0"/>
              <a:t>   当页面的内容已经确定后，则需要根据内容本身考虑整体的页面布局类型，如是单栏、双栏还是三栏等，这里采用的布局，如下图所示。</a:t>
            </a:r>
            <a:endParaRPr lang="zh-CN" altLang="en-US" dirty="0"/>
          </a:p>
        </p:txBody>
      </p:sp>
      <p:pic>
        <p:nvPicPr>
          <p:cNvPr id="62466" name="Picture 6" descr="7%WD]G~])9(%)N1BE_HZHQ3"/>
          <p:cNvPicPr>
            <a:picLocks noChangeAspect="1"/>
          </p:cNvPicPr>
          <p:nvPr/>
        </p:nvPicPr>
        <p:blipFill>
          <a:blip r:embed="rId1"/>
          <a:stretch>
            <a:fillRect/>
          </a:stretch>
        </p:blipFill>
        <p:spPr>
          <a:xfrm>
            <a:off x="1258888" y="2420938"/>
            <a:ext cx="7427912" cy="4138612"/>
          </a:xfrm>
          <a:prstGeom prst="rect">
            <a:avLst/>
          </a:prstGeom>
          <a:noFill/>
          <a:ln w="9525">
            <a:noFill/>
          </a:ln>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Rectangle 3"/>
          <p:cNvSpPr>
            <a:spLocks noGrp="1"/>
          </p:cNvSpPr>
          <p:nvPr>
            <p:ph idx="1"/>
          </p:nvPr>
        </p:nvSpPr>
        <p:spPr>
          <a:xfrm>
            <a:off x="179388" y="188913"/>
            <a:ext cx="8785225" cy="6669087"/>
          </a:xfrm>
          <a:ln/>
        </p:spPr>
        <p:txBody>
          <a:bodyPr vert="horz" wrap="square" lIns="91440" tIns="45720" rIns="91440" bIns="45720" anchor="t" anchorCtr="0"/>
          <a:p>
            <a:pPr eaLnBrk="1" hangingPunct="1">
              <a:lnSpc>
                <a:spcPct val="80000"/>
              </a:lnSpc>
              <a:buFont typeface="Wingdings" panose="05000000000000000000" pitchFamily="2" charset="2"/>
              <a:buNone/>
            </a:pPr>
            <a:r>
              <a:rPr lang="en-US" altLang="zh-CN" sz="1800" b="1" dirty="0"/>
              <a:t>3</a:t>
            </a:r>
            <a:r>
              <a:rPr lang="zh-CN" altLang="en-US" sz="1800" b="1" dirty="0"/>
              <a:t>、</a:t>
            </a:r>
            <a:r>
              <a:rPr lang="zh-CN" altLang="zh-CN" sz="2000" b="1" dirty="0"/>
              <a:t>用</a:t>
            </a:r>
            <a:r>
              <a:rPr lang="en-US" altLang="zh-CN" sz="2000" b="1" dirty="0"/>
              <a:t>CSS</a:t>
            </a:r>
            <a:r>
              <a:rPr lang="zh-CN" altLang="zh-CN" sz="2000" b="1" dirty="0"/>
              <a:t>定位</a:t>
            </a:r>
            <a:endParaRPr lang="en-US" altLang="zh-CN" sz="2000" b="1" dirty="0"/>
          </a:p>
          <a:p>
            <a:pPr eaLnBrk="1" hangingPunct="1">
              <a:lnSpc>
                <a:spcPct val="80000"/>
              </a:lnSpc>
              <a:buFont typeface="Wingdings" panose="05000000000000000000" pitchFamily="2" charset="2"/>
              <a:buNone/>
            </a:pPr>
            <a:r>
              <a:rPr lang="en-US" altLang="zh-CN" sz="2000" dirty="0"/>
              <a:t>     </a:t>
            </a:r>
            <a:r>
              <a:rPr lang="zh-CN" altLang="zh-CN" sz="2000" dirty="0"/>
              <a:t>利用</a:t>
            </a:r>
            <a:r>
              <a:rPr lang="en-US" altLang="zh-CN" sz="2000" dirty="0"/>
              <a:t>CSS</a:t>
            </a:r>
            <a:r>
              <a:rPr lang="zh-CN" altLang="zh-CN" sz="2000" dirty="0"/>
              <a:t>对各个板块进行定位，实现对页面的整体规划，然后再往各个板块中添加内容。</a:t>
            </a:r>
            <a:r>
              <a:rPr lang="en-US" altLang="zh-CN" sz="2000" dirty="0"/>
              <a:t>CSS</a:t>
            </a:r>
            <a:r>
              <a:rPr lang="zh-CN" altLang="zh-CN" sz="2000" dirty="0"/>
              <a:t>代码</a:t>
            </a:r>
            <a:r>
              <a:rPr lang="en-US" altLang="zh-CN" sz="2000" dirty="0"/>
              <a:t>css1.css</a:t>
            </a:r>
            <a:endParaRPr lang="en-US" altLang="zh-CN" sz="2000" dirty="0"/>
          </a:p>
          <a:p>
            <a:pPr eaLnBrk="1" hangingPunct="1">
              <a:lnSpc>
                <a:spcPct val="80000"/>
              </a:lnSpc>
              <a:buFont typeface="Wingdings" panose="05000000000000000000" pitchFamily="2" charset="2"/>
              <a:buNone/>
            </a:pPr>
            <a:endParaRPr lang="en-US" altLang="zh-CN" sz="1800" dirty="0"/>
          </a:p>
          <a:p>
            <a:pPr>
              <a:lnSpc>
                <a:spcPct val="80000"/>
              </a:lnSpc>
            </a:pPr>
            <a:r>
              <a:rPr lang="en-US" altLang="zh-CN" sz="1800" dirty="0"/>
              <a:t>body{</a:t>
            </a:r>
            <a:endParaRPr lang="en-US" altLang="zh-CN" sz="1800" dirty="0"/>
          </a:p>
          <a:p>
            <a:pPr>
              <a:lnSpc>
                <a:spcPct val="80000"/>
              </a:lnSpc>
            </a:pPr>
            <a:r>
              <a:rPr lang="en-US" altLang="zh-CN" sz="1800" dirty="0"/>
              <a:t>      margin:10px;</a:t>
            </a:r>
            <a:endParaRPr lang="en-US" altLang="zh-CN" sz="1800" dirty="0"/>
          </a:p>
          <a:p>
            <a:pPr>
              <a:lnSpc>
                <a:spcPct val="80000"/>
              </a:lnSpc>
            </a:pPr>
            <a:r>
              <a:rPr lang="en-US" altLang="zh-CN" sz="1800" dirty="0"/>
              <a:t>      text-align:center;</a:t>
            </a:r>
            <a:endParaRPr lang="en-US" altLang="zh-CN" sz="1800" dirty="0"/>
          </a:p>
          <a:p>
            <a:pPr>
              <a:lnSpc>
                <a:spcPct val="80000"/>
              </a:lnSpc>
            </a:pPr>
            <a:r>
              <a:rPr lang="en-US" altLang="zh-CN" sz="1800" dirty="0"/>
              <a:t>    }</a:t>
            </a:r>
            <a:endParaRPr lang="en-US" altLang="zh-CN" sz="1800" dirty="0"/>
          </a:p>
          <a:p>
            <a:pPr>
              <a:lnSpc>
                <a:spcPct val="80000"/>
              </a:lnSpc>
            </a:pPr>
            <a:r>
              <a:rPr lang="en-US" altLang="zh-CN" sz="1800" dirty="0"/>
              <a:t>#container{</a:t>
            </a:r>
            <a:endParaRPr lang="en-US" altLang="zh-CN" sz="1800" dirty="0"/>
          </a:p>
          <a:p>
            <a:pPr>
              <a:lnSpc>
                <a:spcPct val="80000"/>
              </a:lnSpc>
            </a:pPr>
            <a:r>
              <a:rPr lang="en-US" altLang="zh-CN" sz="1800" dirty="0"/>
              <a:t>      width:900px;</a:t>
            </a:r>
            <a:endParaRPr lang="en-US" altLang="zh-CN" sz="1800" dirty="0"/>
          </a:p>
          <a:p>
            <a:pPr>
              <a:lnSpc>
                <a:spcPct val="80000"/>
              </a:lnSpc>
            </a:pPr>
            <a:r>
              <a:rPr lang="en-US" altLang="zh-CN" sz="1800" dirty="0"/>
              <a:t>      border:2px solid#000000;</a:t>
            </a:r>
            <a:endParaRPr lang="en-US" altLang="zh-CN" sz="1800" dirty="0"/>
          </a:p>
          <a:p>
            <a:pPr>
              <a:lnSpc>
                <a:spcPct val="80000"/>
              </a:lnSpc>
            </a:pPr>
            <a:r>
              <a:rPr lang="en-US" altLang="zh-CN" sz="1800" dirty="0"/>
              <a:t>      padding:10px;</a:t>
            </a:r>
            <a:endParaRPr lang="en-US" altLang="zh-CN" sz="1800" dirty="0"/>
          </a:p>
          <a:p>
            <a:pPr>
              <a:lnSpc>
                <a:spcPct val="80000"/>
              </a:lnSpc>
            </a:pPr>
            <a:r>
              <a:rPr lang="en-US" altLang="zh-CN" sz="1800" dirty="0"/>
              <a:t>      }</a:t>
            </a:r>
            <a:endParaRPr lang="en-US" altLang="zh-CN" sz="1800" dirty="0"/>
          </a:p>
          <a:p>
            <a:pPr>
              <a:lnSpc>
                <a:spcPct val="80000"/>
              </a:lnSpc>
            </a:pPr>
            <a:r>
              <a:rPr lang="en-US" altLang="zh-CN" sz="1800" dirty="0"/>
              <a:t>#banner{</a:t>
            </a:r>
            <a:endParaRPr lang="en-US" altLang="zh-CN" sz="1800" dirty="0"/>
          </a:p>
          <a:p>
            <a:pPr>
              <a:lnSpc>
                <a:spcPct val="80000"/>
              </a:lnSpc>
            </a:pPr>
            <a:r>
              <a:rPr lang="en-US" altLang="zh-CN" sz="1800" dirty="0"/>
              <a:t>      margin-bottom:5px;</a:t>
            </a:r>
            <a:endParaRPr lang="en-US" altLang="zh-CN" sz="1800" dirty="0"/>
          </a:p>
          <a:p>
            <a:pPr>
              <a:lnSpc>
                <a:spcPct val="80000"/>
              </a:lnSpc>
            </a:pPr>
            <a:r>
              <a:rPr lang="en-US" altLang="zh-CN" sz="1800" dirty="0"/>
              <a:t>      padding:10px;</a:t>
            </a:r>
            <a:endParaRPr lang="en-US" altLang="zh-CN" sz="1800" dirty="0"/>
          </a:p>
          <a:p>
            <a:pPr>
              <a:lnSpc>
                <a:spcPct val="80000"/>
              </a:lnSpc>
            </a:pPr>
            <a:r>
              <a:rPr lang="en-US" altLang="zh-CN" sz="1800" dirty="0"/>
              <a:t>      background-color:#a2d9ff;</a:t>
            </a:r>
            <a:endParaRPr lang="en-US" altLang="zh-CN" sz="1800" dirty="0"/>
          </a:p>
          <a:p>
            <a:pPr>
              <a:lnSpc>
                <a:spcPct val="80000"/>
              </a:lnSpc>
            </a:pPr>
            <a:r>
              <a:rPr lang="en-US" altLang="zh-CN" sz="1800" dirty="0"/>
              <a:t>      border:2px solid#000000;</a:t>
            </a:r>
            <a:endParaRPr lang="en-US" altLang="zh-CN" sz="1800" dirty="0"/>
          </a:p>
          <a:p>
            <a:pPr>
              <a:lnSpc>
                <a:spcPct val="80000"/>
              </a:lnSpc>
            </a:pPr>
            <a:r>
              <a:rPr lang="en-US" altLang="zh-CN" sz="1800" dirty="0"/>
              <a:t>      text-align:center;</a:t>
            </a:r>
            <a:endParaRPr lang="en-US" altLang="zh-CN" sz="1800" dirty="0"/>
          </a:p>
          <a:p>
            <a:pPr>
              <a:lnSpc>
                <a:spcPct val="80000"/>
              </a:lnSpc>
            </a:pPr>
            <a:r>
              <a:rPr lang="en-US" altLang="zh-CN" sz="1800" dirty="0"/>
              <a:t>      }</a:t>
            </a:r>
            <a:endParaRPr lang="en-US" altLang="zh-CN" sz="1800" dirty="0"/>
          </a:p>
          <a:p>
            <a:pPr>
              <a:lnSpc>
                <a:spcPct val="80000"/>
              </a:lnSpc>
            </a:pPr>
            <a:endParaRPr lang="zh-CN" altLang="en-US" sz="1800" dirty="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Rectangle 3"/>
          <p:cNvSpPr>
            <a:spLocks noGrp="1"/>
          </p:cNvSpPr>
          <p:nvPr>
            <p:ph idx="1"/>
          </p:nvPr>
        </p:nvSpPr>
        <p:spPr>
          <a:xfrm>
            <a:off x="457200" y="765175"/>
            <a:ext cx="8229600" cy="5291138"/>
          </a:xfrm>
          <a:ln/>
        </p:spPr>
        <p:txBody>
          <a:bodyPr vert="horz" wrap="square" lIns="91440" tIns="45720" rIns="91440" bIns="45720" anchor="t" anchorCtr="0"/>
          <a:p>
            <a:pPr>
              <a:lnSpc>
                <a:spcPct val="80000"/>
              </a:lnSpc>
            </a:pPr>
            <a:r>
              <a:rPr lang="en-US" altLang="zh-CN" sz="1800" dirty="0"/>
              <a:t>#content{</a:t>
            </a:r>
            <a:endParaRPr lang="en-US" altLang="zh-CN" sz="1800" dirty="0"/>
          </a:p>
          <a:p>
            <a:pPr>
              <a:lnSpc>
                <a:spcPct val="80000"/>
              </a:lnSpc>
            </a:pPr>
            <a:r>
              <a:rPr lang="en-US" altLang="zh-CN" sz="1800" dirty="0"/>
              <a:t>      float:left;</a:t>
            </a:r>
            <a:endParaRPr lang="zh-CN" altLang="zh-CN" sz="1800" dirty="0"/>
          </a:p>
          <a:p>
            <a:pPr>
              <a:lnSpc>
                <a:spcPct val="80000"/>
              </a:lnSpc>
            </a:pPr>
            <a:r>
              <a:rPr lang="zh-CN" altLang="en-US" sz="1800" dirty="0"/>
              <a:t>      </a:t>
            </a:r>
            <a:r>
              <a:rPr lang="en-US" altLang="zh-CN" sz="1800" dirty="0"/>
              <a:t>width:600px;</a:t>
            </a:r>
            <a:endParaRPr lang="en-US" altLang="zh-CN" sz="1800" dirty="0"/>
          </a:p>
          <a:p>
            <a:pPr>
              <a:lnSpc>
                <a:spcPct val="80000"/>
              </a:lnSpc>
            </a:pPr>
            <a:r>
              <a:rPr lang="en-US" altLang="zh-CN" sz="1800" dirty="0"/>
              <a:t>      height:300px;</a:t>
            </a:r>
            <a:endParaRPr lang="en-US" altLang="zh-CN" sz="1800" dirty="0"/>
          </a:p>
          <a:p>
            <a:pPr>
              <a:lnSpc>
                <a:spcPct val="80000"/>
              </a:lnSpc>
            </a:pPr>
            <a:r>
              <a:rPr lang="en-US" altLang="zh-CN" sz="1800" dirty="0"/>
              <a:t>      border:2px solid#000000;</a:t>
            </a:r>
            <a:endParaRPr lang="en-US" altLang="zh-CN" sz="1800" dirty="0"/>
          </a:p>
          <a:p>
            <a:pPr>
              <a:lnSpc>
                <a:spcPct val="80000"/>
              </a:lnSpc>
            </a:pPr>
            <a:r>
              <a:rPr lang="en-US" altLang="zh-CN" sz="1800" dirty="0"/>
              <a:t>      text-align:center;</a:t>
            </a:r>
            <a:endParaRPr lang="en-US" altLang="zh-CN" sz="1800" dirty="0"/>
          </a:p>
          <a:p>
            <a:pPr>
              <a:lnSpc>
                <a:spcPct val="80000"/>
              </a:lnSpc>
            </a:pPr>
            <a:r>
              <a:rPr lang="en-US" altLang="zh-CN" sz="1800" dirty="0"/>
              <a:t>      }</a:t>
            </a:r>
            <a:endParaRPr lang="en-US" altLang="zh-CN" sz="1800" dirty="0"/>
          </a:p>
          <a:p>
            <a:pPr>
              <a:lnSpc>
                <a:spcPct val="80000"/>
              </a:lnSpc>
            </a:pPr>
            <a:r>
              <a:rPr lang="en-US" altLang="zh-CN" sz="1800" dirty="0"/>
              <a:t>#links{</a:t>
            </a:r>
            <a:endParaRPr lang="en-US" altLang="zh-CN" sz="1800" dirty="0"/>
          </a:p>
          <a:p>
            <a:pPr>
              <a:lnSpc>
                <a:spcPct val="80000"/>
              </a:lnSpc>
            </a:pPr>
            <a:r>
              <a:rPr lang="en-US" altLang="zh-CN" sz="1800" dirty="0"/>
              <a:t>      float:right;</a:t>
            </a:r>
            <a:endParaRPr lang="en-US" altLang="zh-CN" sz="1800" dirty="0"/>
          </a:p>
          <a:p>
            <a:pPr>
              <a:lnSpc>
                <a:spcPct val="80000"/>
              </a:lnSpc>
            </a:pPr>
            <a:r>
              <a:rPr lang="en-US" altLang="zh-CN" sz="1800" dirty="0"/>
              <a:t>      width:290px;</a:t>
            </a:r>
            <a:endParaRPr lang="en-US" altLang="zh-CN" sz="1800" dirty="0"/>
          </a:p>
          <a:p>
            <a:pPr>
              <a:lnSpc>
                <a:spcPct val="80000"/>
              </a:lnSpc>
            </a:pPr>
            <a:r>
              <a:rPr lang="en-US" altLang="zh-CN" sz="1800" dirty="0"/>
              <a:t>      height:300px;</a:t>
            </a:r>
            <a:endParaRPr lang="en-US" altLang="zh-CN" sz="1800" dirty="0"/>
          </a:p>
          <a:p>
            <a:pPr>
              <a:lnSpc>
                <a:spcPct val="80000"/>
              </a:lnSpc>
            </a:pPr>
            <a:r>
              <a:rPr lang="en-US" altLang="zh-CN" sz="1800" dirty="0"/>
              <a:t>      border:2px solid#000000;</a:t>
            </a:r>
            <a:endParaRPr lang="en-US" altLang="zh-CN" sz="1800" dirty="0"/>
          </a:p>
          <a:p>
            <a:pPr>
              <a:lnSpc>
                <a:spcPct val="80000"/>
              </a:lnSpc>
            </a:pPr>
            <a:r>
              <a:rPr lang="en-US" altLang="zh-CN" sz="1800" dirty="0"/>
              <a:t>      text-align:center;</a:t>
            </a:r>
            <a:endParaRPr lang="en-US" altLang="zh-CN" sz="1800" dirty="0"/>
          </a:p>
          <a:p>
            <a:pPr>
              <a:lnSpc>
                <a:spcPct val="80000"/>
              </a:lnSpc>
            </a:pPr>
            <a:r>
              <a:rPr lang="en-US" altLang="zh-CN" sz="1800" dirty="0"/>
              <a:t>      }</a:t>
            </a:r>
            <a:endParaRPr lang="en-US" altLang="zh-CN" sz="1800" dirty="0"/>
          </a:p>
          <a:p>
            <a:pPr>
              <a:lnSpc>
                <a:spcPct val="80000"/>
              </a:lnSpc>
            </a:pPr>
            <a:r>
              <a:rPr lang="en-US" altLang="zh-CN" sz="1800" dirty="0"/>
              <a:t>#footer{</a:t>
            </a:r>
            <a:endParaRPr lang="en-US" altLang="zh-CN" sz="1800" dirty="0"/>
          </a:p>
          <a:p>
            <a:pPr>
              <a:lnSpc>
                <a:spcPct val="80000"/>
              </a:lnSpc>
            </a:pPr>
            <a:r>
              <a:rPr lang="en-US" altLang="zh-CN" sz="1800" dirty="0"/>
              <a:t>      clear:both;</a:t>
            </a:r>
            <a:endParaRPr lang="en-US" altLang="zh-CN" sz="1800" dirty="0"/>
          </a:p>
          <a:p>
            <a:pPr>
              <a:lnSpc>
                <a:spcPct val="80000"/>
              </a:lnSpc>
            </a:pPr>
            <a:r>
              <a:rPr lang="en-US" altLang="zh-CN" sz="1800" dirty="0"/>
              <a:t>      padding:10px;</a:t>
            </a:r>
            <a:endParaRPr lang="en-US" altLang="zh-CN" sz="1800" dirty="0"/>
          </a:p>
          <a:p>
            <a:pPr>
              <a:lnSpc>
                <a:spcPct val="80000"/>
              </a:lnSpc>
            </a:pPr>
            <a:r>
              <a:rPr lang="en-US" altLang="zh-CN" sz="1800" dirty="0"/>
              <a:t>      border:2px solid#000000;</a:t>
            </a:r>
            <a:endParaRPr lang="en-US" altLang="zh-CN" sz="1800" dirty="0"/>
          </a:p>
          <a:p>
            <a:pPr>
              <a:lnSpc>
                <a:spcPct val="80000"/>
              </a:lnSpc>
            </a:pPr>
            <a:r>
              <a:rPr lang="en-US" altLang="zh-CN" sz="1800" dirty="0"/>
              <a:t>      text-align:center;</a:t>
            </a:r>
            <a:endParaRPr lang="en-US" altLang="zh-CN" sz="1800" dirty="0"/>
          </a:p>
          <a:p>
            <a:pPr>
              <a:lnSpc>
                <a:spcPct val="80000"/>
              </a:lnSpc>
            </a:pPr>
            <a:r>
              <a:rPr lang="en-US" altLang="zh-CN" sz="1800" dirty="0"/>
              <a:t>      }</a:t>
            </a:r>
            <a:endParaRPr lang="zh-CN" altLang="en-US" sz="1800"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03491" name="Rectangle 2"/>
          <p:cNvSpPr>
            <a:spLocks noGrp="1"/>
          </p:cNvSpPr>
          <p:nvPr>
            <p:ph type="title" idx="4294967295"/>
          </p:nvPr>
        </p:nvSpPr>
        <p:spPr/>
        <p:txBody>
          <a:bodyPr vert="horz" wrap="square" lIns="91440" tIns="45720" rIns="91440" bIns="45720" anchor="ctr"/>
          <a:lstStyle/>
          <a:p>
            <a:pPr marL="0" marR="0" lvl="0" indent="0" algn="ctr"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en-US" altLang="zh-CN" sz="4400" b="0" i="0" u="none" strike="noStrike" kern="1200" cap="none" spc="0" normalizeH="0" baseline="0" noProof="1">
                <a:ln>
                  <a:noFill/>
                </a:ln>
                <a:solidFill>
                  <a:schemeClr val="tx2"/>
                </a:solidFill>
                <a:effectLst>
                  <a:outerShdw blurRad="38100" dist="38100" dir="2700000">
                    <a:srgbClr val="C0C0C0"/>
                  </a:outerShdw>
                </a:effectLst>
                <a:uLnTx/>
                <a:uFillTx/>
                <a:latin typeface="+mj-lt"/>
                <a:ea typeface="+mj-ea"/>
                <a:cs typeface="+mj-cs"/>
              </a:rPr>
              <a:t> </a:t>
            </a:r>
            <a:endParaRPr kumimoji="0" lang="en-US" altLang="zh-CN" sz="4400" b="0" i="0" u="none" strike="noStrike" kern="1200" cap="none" spc="0" normalizeH="0" baseline="0" noProof="1">
              <a:ln>
                <a:noFill/>
              </a:ln>
              <a:solidFill>
                <a:schemeClr val="tx2"/>
              </a:solidFill>
              <a:effectLst>
                <a:outerShdw blurRad="38100" dist="38100" dir="2700000">
                  <a:srgbClr val="C0C0C0"/>
                </a:outerShdw>
              </a:effectLst>
              <a:uLnTx/>
              <a:uFillTx/>
              <a:latin typeface="+mj-lt"/>
              <a:ea typeface="+mj-ea"/>
              <a:cs typeface="+mj-cs"/>
            </a:endParaRPr>
          </a:p>
        </p:txBody>
      </p:sp>
      <p:pic>
        <p:nvPicPr>
          <p:cNvPr id="11267" name="Picture 4" descr="b253_P1_GRAY"/>
          <p:cNvPicPr>
            <a:picLocks noGrp="1" noChangeAspect="1"/>
          </p:cNvPicPr>
          <p:nvPr>
            <p:ph type="body"/>
          </p:nvPr>
        </p:nvPicPr>
        <p:blipFill>
          <a:blip r:embed="rId1"/>
          <a:stretch>
            <a:fillRect/>
          </a:stretch>
        </p:blipFill>
        <p:spPr>
          <a:xfrm>
            <a:off x="1143000" y="500063"/>
            <a:ext cx="6929438" cy="5343525"/>
          </a:xfrm>
          <a:ln/>
        </p:spPr>
      </p:pic>
      <p:sp>
        <p:nvSpPr>
          <p:cNvPr id="11268" name="Rectangle 5"/>
          <p:cNvSpPr/>
          <p:nvPr/>
        </p:nvSpPr>
        <p:spPr>
          <a:xfrm>
            <a:off x="3241675" y="5878513"/>
            <a:ext cx="2303463" cy="457200"/>
          </a:xfrm>
          <a:prstGeom prst="rect">
            <a:avLst/>
          </a:prstGeom>
          <a:noFill/>
          <a:ln w="9525">
            <a:noFill/>
          </a:ln>
        </p:spPr>
        <p:txBody>
          <a:bodyPr wrap="none" anchor="ctr" anchorCtr="0">
            <a:spAutoFit/>
          </a:bodyPr>
          <a:p>
            <a:pPr algn="ctr"/>
            <a:r>
              <a:rPr lang="zh-CN" altLang="en-US" sz="2400" b="1" dirty="0">
                <a:latin typeface="Franklin Gothic Book" pitchFamily="34" charset="0"/>
                <a:ea typeface="黑体" panose="02010609060101010101" pitchFamily="2" charset="-122"/>
              </a:rPr>
              <a:t>图</a:t>
            </a:r>
            <a:r>
              <a:rPr lang="en-US" altLang="zh-CN" sz="2400" b="1" dirty="0">
                <a:latin typeface="Franklin Gothic Book" pitchFamily="34" charset="0"/>
                <a:ea typeface="黑体" panose="02010609060101010101" pitchFamily="2" charset="-122"/>
              </a:rPr>
              <a:t>1.1  </a:t>
            </a:r>
            <a:r>
              <a:rPr lang="zh-CN" altLang="en-US" sz="2400" b="1" dirty="0">
                <a:latin typeface="Franklin Gothic Book" pitchFamily="34" charset="0"/>
                <a:ea typeface="黑体" panose="02010609060101010101" pitchFamily="2" charset="-122"/>
                <a:hlinkClick r:id="rId2" action="ppaction://hlinkfile"/>
              </a:rPr>
              <a:t>盒子模型</a:t>
            </a:r>
            <a:endParaRPr lang="zh-CN" altLang="en-US" sz="2400" b="1" dirty="0">
              <a:latin typeface="Franklin Gothic Book" pitchFamily="34" charset="0"/>
              <a:ea typeface="黑体" panose="02010609060101010101" pitchFamily="2" charset="-122"/>
            </a:endParaRPr>
          </a:p>
        </p:txBody>
      </p:sp>
      <p:sp>
        <p:nvSpPr>
          <p:cNvPr id="11269" name="TextBox 4"/>
          <p:cNvSpPr txBox="1"/>
          <p:nvPr/>
        </p:nvSpPr>
        <p:spPr>
          <a:xfrm>
            <a:off x="3289300" y="739775"/>
            <a:ext cx="1639888" cy="369888"/>
          </a:xfrm>
          <a:prstGeom prst="rect">
            <a:avLst/>
          </a:prstGeom>
          <a:solidFill>
            <a:schemeClr val="bg1"/>
          </a:solidFill>
          <a:ln w="9525">
            <a:noFill/>
          </a:ln>
        </p:spPr>
        <p:txBody>
          <a:bodyPr wrap="none" anchor="t" anchorCtr="0">
            <a:spAutoFit/>
          </a:bodyPr>
          <a:p>
            <a:r>
              <a:rPr lang="en-US" altLang="zh-CN" sz="1800" b="1" dirty="0">
                <a:solidFill>
                  <a:srgbClr val="C00000"/>
                </a:solidFill>
                <a:latin typeface="Verdana" panose="020B0604030504040204" pitchFamily="34" charset="0"/>
                <a:ea typeface="黑体" panose="02010609060101010101" pitchFamily="2" charset="-122"/>
              </a:rPr>
              <a:t>margin-top</a:t>
            </a:r>
            <a:endParaRPr lang="en-US" altLang="zh-CN" sz="1800" b="1" dirty="0">
              <a:solidFill>
                <a:srgbClr val="C00000"/>
              </a:solidFill>
              <a:latin typeface="Verdana" panose="020B0604030504040204" pitchFamily="34" charset="0"/>
              <a:ea typeface="黑体" panose="02010609060101010101" pitchFamily="2" charset="-122"/>
            </a:endParaRPr>
          </a:p>
        </p:txBody>
      </p:sp>
      <p:sp>
        <p:nvSpPr>
          <p:cNvPr id="11270" name="TextBox 5"/>
          <p:cNvSpPr txBox="1"/>
          <p:nvPr/>
        </p:nvSpPr>
        <p:spPr>
          <a:xfrm>
            <a:off x="3084513" y="4189413"/>
            <a:ext cx="2147887" cy="369887"/>
          </a:xfrm>
          <a:prstGeom prst="rect">
            <a:avLst/>
          </a:prstGeom>
          <a:solidFill>
            <a:schemeClr val="bg1"/>
          </a:solidFill>
          <a:ln w="9525">
            <a:noFill/>
          </a:ln>
        </p:spPr>
        <p:txBody>
          <a:bodyPr wrap="none" anchor="t" anchorCtr="0">
            <a:spAutoFit/>
          </a:bodyPr>
          <a:p>
            <a:r>
              <a:rPr lang="en-US" altLang="zh-CN" sz="1800" b="1" dirty="0">
                <a:solidFill>
                  <a:srgbClr val="C00000"/>
                </a:solidFill>
                <a:latin typeface="Verdana" panose="020B0604030504040204" pitchFamily="34" charset="0"/>
                <a:ea typeface="黑体" panose="02010609060101010101" pitchFamily="2" charset="-122"/>
              </a:rPr>
              <a:t>margin-bottom</a:t>
            </a:r>
            <a:endParaRPr lang="en-US" altLang="zh-CN" sz="1800" b="1" dirty="0">
              <a:solidFill>
                <a:srgbClr val="C00000"/>
              </a:solidFill>
              <a:latin typeface="Verdana" panose="020B0604030504040204" pitchFamily="34" charset="0"/>
              <a:ea typeface="黑体" panose="02010609060101010101" pitchFamily="2" charset="-122"/>
            </a:endParaRPr>
          </a:p>
        </p:txBody>
      </p:sp>
      <p:sp>
        <p:nvSpPr>
          <p:cNvPr id="11271" name="TextBox 6"/>
          <p:cNvSpPr txBox="1"/>
          <p:nvPr/>
        </p:nvSpPr>
        <p:spPr>
          <a:xfrm>
            <a:off x="3357563" y="1643063"/>
            <a:ext cx="1766887" cy="369887"/>
          </a:xfrm>
          <a:prstGeom prst="rect">
            <a:avLst/>
          </a:prstGeom>
          <a:solidFill>
            <a:schemeClr val="bg1"/>
          </a:solidFill>
          <a:ln w="9525">
            <a:noFill/>
          </a:ln>
        </p:spPr>
        <p:txBody>
          <a:bodyPr wrap="none" anchor="t" anchorCtr="0">
            <a:spAutoFit/>
          </a:bodyPr>
          <a:p>
            <a:r>
              <a:rPr lang="en-US" altLang="zh-CN" sz="1800" b="1" dirty="0">
                <a:solidFill>
                  <a:srgbClr val="C00000"/>
                </a:solidFill>
                <a:latin typeface="Verdana" panose="020B0604030504040204" pitchFamily="34" charset="0"/>
                <a:ea typeface="黑体" panose="02010609060101010101" pitchFamily="2" charset="-122"/>
              </a:rPr>
              <a:t>padding-top</a:t>
            </a:r>
            <a:endParaRPr lang="en-US" altLang="zh-CN" sz="1800" b="1" dirty="0">
              <a:solidFill>
                <a:srgbClr val="C00000"/>
              </a:solidFill>
              <a:latin typeface="Verdana" panose="020B0604030504040204" pitchFamily="34" charset="0"/>
              <a:ea typeface="黑体" panose="02010609060101010101" pitchFamily="2" charset="-122"/>
            </a:endParaRPr>
          </a:p>
        </p:txBody>
      </p:sp>
      <p:sp>
        <p:nvSpPr>
          <p:cNvPr id="11272" name="TextBox 7"/>
          <p:cNvSpPr txBox="1"/>
          <p:nvPr/>
        </p:nvSpPr>
        <p:spPr>
          <a:xfrm>
            <a:off x="3000375" y="3286125"/>
            <a:ext cx="2274888" cy="369888"/>
          </a:xfrm>
          <a:prstGeom prst="rect">
            <a:avLst/>
          </a:prstGeom>
          <a:solidFill>
            <a:schemeClr val="bg1"/>
          </a:solidFill>
          <a:ln w="9525">
            <a:noFill/>
          </a:ln>
        </p:spPr>
        <p:txBody>
          <a:bodyPr wrap="none" anchor="t" anchorCtr="0">
            <a:spAutoFit/>
          </a:bodyPr>
          <a:p>
            <a:r>
              <a:rPr lang="en-US" altLang="zh-CN" sz="1800" b="1" dirty="0">
                <a:solidFill>
                  <a:srgbClr val="C00000"/>
                </a:solidFill>
                <a:latin typeface="Verdana" panose="020B0604030504040204" pitchFamily="34" charset="0"/>
                <a:ea typeface="黑体" panose="02010609060101010101" pitchFamily="2" charset="-122"/>
              </a:rPr>
              <a:t>padding-bottom</a:t>
            </a:r>
            <a:endParaRPr lang="en-US" altLang="zh-CN" sz="1800" b="1" dirty="0">
              <a:solidFill>
                <a:srgbClr val="C00000"/>
              </a:solidFill>
              <a:latin typeface="Verdana" panose="020B0604030504040204" pitchFamily="34" charset="0"/>
              <a:ea typeface="黑体" panose="02010609060101010101" pitchFamily="2" charset="-122"/>
            </a:endParaRPr>
          </a:p>
        </p:txBody>
      </p:sp>
      <p:sp>
        <p:nvSpPr>
          <p:cNvPr id="11273" name="TextBox 8"/>
          <p:cNvSpPr txBox="1"/>
          <p:nvPr/>
        </p:nvSpPr>
        <p:spPr>
          <a:xfrm>
            <a:off x="2416175" y="1766888"/>
            <a:ext cx="461963" cy="1684337"/>
          </a:xfrm>
          <a:prstGeom prst="rect">
            <a:avLst/>
          </a:prstGeom>
          <a:solidFill>
            <a:schemeClr val="bg1"/>
          </a:solidFill>
          <a:ln w="9525">
            <a:noFill/>
          </a:ln>
        </p:spPr>
        <p:txBody>
          <a:bodyPr vert="eaVert" wrap="none" anchor="t" anchorCtr="0">
            <a:spAutoFit/>
          </a:bodyPr>
          <a:p>
            <a:pPr>
              <a:buClrTx/>
            </a:pPr>
            <a:r>
              <a:rPr lang="" altLang="zh-CN" sz="1800" b="1" dirty="0">
                <a:solidFill>
                  <a:srgbClr val="C00000"/>
                </a:solidFill>
                <a:latin typeface="Verdana" panose="020B0604030504040204" pitchFamily="34" charset="0"/>
                <a:ea typeface="宋体" panose="02010600030101010101" pitchFamily="2" charset="-122"/>
              </a:rPr>
              <a:t>padding-left</a:t>
            </a:r>
            <a:endParaRPr lang="" altLang="zh-CN" sz="1800" b="1" dirty="0">
              <a:solidFill>
                <a:srgbClr val="C00000"/>
              </a:solidFill>
              <a:latin typeface="Verdana" panose="020B0604030504040204" pitchFamily="34" charset="0"/>
              <a:ea typeface="宋体" panose="02010600030101010101" pitchFamily="2" charset="-122"/>
            </a:endParaRPr>
          </a:p>
        </p:txBody>
      </p:sp>
      <p:sp>
        <p:nvSpPr>
          <p:cNvPr id="11274" name="TextBox 9"/>
          <p:cNvSpPr txBox="1"/>
          <p:nvPr/>
        </p:nvSpPr>
        <p:spPr>
          <a:xfrm>
            <a:off x="1454150" y="1785938"/>
            <a:ext cx="461963" cy="1557337"/>
          </a:xfrm>
          <a:prstGeom prst="rect">
            <a:avLst/>
          </a:prstGeom>
          <a:solidFill>
            <a:schemeClr val="bg1"/>
          </a:solidFill>
          <a:ln w="9525">
            <a:noFill/>
          </a:ln>
        </p:spPr>
        <p:txBody>
          <a:bodyPr vert="eaVert" wrap="none" anchor="t" anchorCtr="0">
            <a:spAutoFit/>
          </a:bodyPr>
          <a:p>
            <a:pPr>
              <a:buClrTx/>
            </a:pPr>
            <a:r>
              <a:rPr lang="" altLang="zh-CN" sz="1800" b="1" dirty="0">
                <a:solidFill>
                  <a:srgbClr val="C00000"/>
                </a:solidFill>
                <a:latin typeface="Verdana" panose="020B0604030504040204" pitchFamily="34" charset="0"/>
                <a:ea typeface="宋体" panose="02010600030101010101" pitchFamily="2" charset="-122"/>
              </a:rPr>
              <a:t>margin-left</a:t>
            </a:r>
            <a:endParaRPr lang="" altLang="zh-CN" sz="1800" b="1" dirty="0">
              <a:solidFill>
                <a:srgbClr val="C00000"/>
              </a:solidFill>
              <a:latin typeface="Verdana" panose="020B0604030504040204" pitchFamily="34" charset="0"/>
              <a:ea typeface="宋体" panose="02010600030101010101" pitchFamily="2" charset="-122"/>
            </a:endParaRPr>
          </a:p>
        </p:txBody>
      </p:sp>
      <p:sp>
        <p:nvSpPr>
          <p:cNvPr id="11" name="TextBox 10"/>
          <p:cNvSpPr txBox="1"/>
          <p:nvPr/>
        </p:nvSpPr>
        <p:spPr>
          <a:xfrm>
            <a:off x="6429386" y="1857364"/>
            <a:ext cx="461665" cy="1748236"/>
          </a:xfrm>
          <a:prstGeom prst="rect">
            <a:avLst/>
          </a:prstGeom>
          <a:solidFill>
            <a:schemeClr val="bg1"/>
          </a:solidFill>
        </p:spPr>
        <p:txBody>
          <a:bodyPr vert="vert270" wrap="none">
            <a:spAutoFit/>
          </a:bodyPr>
          <a:lstStyle/>
          <a:p>
            <a:pPr marR="0" defTabSz="914400" fontAlgn="auto">
              <a:spcBef>
                <a:spcPts val="0"/>
              </a:spcBef>
              <a:spcAft>
                <a:spcPts val="0"/>
              </a:spcAft>
              <a:buClrTx/>
              <a:buSzTx/>
              <a:buFontTx/>
              <a:defRPr/>
            </a:pPr>
            <a:r>
              <a:rPr kumimoji="0" lang="en-US" altLang="zh-CN" b="1" kern="1200" cap="none" spc="0" normalizeH="0" baseline="0" noProof="0">
                <a:solidFill>
                  <a:srgbClr val="C00000"/>
                </a:solidFill>
                <a:latin typeface="Verdana" panose="020B0604030504040204" pitchFamily="34" charset="0"/>
                <a:ea typeface="Verdana" panose="020B0604030504040204" pitchFamily="34" charset="0"/>
                <a:cs typeface="Verdana" panose="020B0604030504040204" pitchFamily="34" charset="0"/>
              </a:rPr>
              <a:t>margin-right</a:t>
            </a:r>
            <a:endParaRPr kumimoji="0" lang="zh-CN" altLang="en-US" b="1" kern="1200" cap="none" spc="0" normalizeH="0" baseline="0" noProof="0" dirty="0">
              <a:solidFill>
                <a:srgbClr val="C00000"/>
              </a:solidFill>
              <a:latin typeface="Verdana" panose="020B0604030504040204" pitchFamily="34" charset="0"/>
              <a:ea typeface="+mn-ea"/>
              <a:cs typeface="Verdana" panose="020B0604030504040204" pitchFamily="34" charset="0"/>
            </a:endParaRPr>
          </a:p>
        </p:txBody>
      </p:sp>
      <p:sp>
        <p:nvSpPr>
          <p:cNvPr id="12" name="TextBox 11"/>
          <p:cNvSpPr txBox="1"/>
          <p:nvPr/>
        </p:nvSpPr>
        <p:spPr>
          <a:xfrm>
            <a:off x="5429255" y="1714487"/>
            <a:ext cx="461665" cy="1874872"/>
          </a:xfrm>
          <a:prstGeom prst="rect">
            <a:avLst/>
          </a:prstGeom>
          <a:solidFill>
            <a:schemeClr val="bg1"/>
          </a:solidFill>
        </p:spPr>
        <p:txBody>
          <a:bodyPr vert="vert270" wrap="none">
            <a:spAutoFit/>
          </a:bodyPr>
          <a:lstStyle/>
          <a:p>
            <a:pPr marR="0" defTabSz="914400" fontAlgn="auto">
              <a:spcBef>
                <a:spcPts val="0"/>
              </a:spcBef>
              <a:spcAft>
                <a:spcPts val="0"/>
              </a:spcAft>
              <a:buClrTx/>
              <a:buSzTx/>
              <a:buFontTx/>
              <a:defRPr/>
            </a:pPr>
            <a:r>
              <a:rPr kumimoji="0" lang="en-US" altLang="zh-CN" b="1" kern="1200" cap="none" spc="0" normalizeH="0" baseline="0" noProof="0" dirty="0">
                <a:solidFill>
                  <a:srgbClr val="C00000"/>
                </a:solidFill>
                <a:latin typeface="Verdana" panose="020B0604030504040204" pitchFamily="34" charset="0"/>
                <a:ea typeface="Verdana" panose="020B0604030504040204" pitchFamily="34" charset="0"/>
                <a:cs typeface="Verdana" panose="020B0604030504040204" pitchFamily="34" charset="0"/>
              </a:rPr>
              <a:t>padding-right</a:t>
            </a:r>
            <a:endParaRPr kumimoji="0" lang="zh-CN" altLang="en-US" b="1" kern="1200" cap="none" spc="0" normalizeH="0" baseline="0" noProof="0" dirty="0">
              <a:solidFill>
                <a:srgbClr val="C00000"/>
              </a:solidFill>
              <a:latin typeface="Verdana" panose="020B0604030504040204" pitchFamily="34" charset="0"/>
              <a:ea typeface="+mn-ea"/>
              <a:cs typeface="Verdana" panose="020B0604030504040204" pitchFamily="34" charset="0"/>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Rectangle 3"/>
          <p:cNvSpPr>
            <a:spLocks noGrp="1"/>
          </p:cNvSpPr>
          <p:nvPr>
            <p:ph idx="1"/>
          </p:nvPr>
        </p:nvSpPr>
        <p:spPr>
          <a:xfrm>
            <a:off x="457200" y="836613"/>
            <a:ext cx="8229600" cy="5219700"/>
          </a:xfrm>
          <a:ln/>
        </p:spPr>
        <p:txBody>
          <a:bodyPr vert="horz" wrap="square" lIns="91440" tIns="45720" rIns="91440" bIns="45720" anchor="t" anchorCtr="0"/>
          <a:p>
            <a:r>
              <a:rPr lang="zh-CN" altLang="en-US" dirty="0"/>
              <a:t>利用了</a:t>
            </a:r>
            <a:r>
              <a:rPr lang="en-US" altLang="zh-CN" dirty="0"/>
              <a:t>float</a:t>
            </a:r>
            <a:r>
              <a:rPr lang="zh-CN" altLang="en-US" dirty="0"/>
              <a:t>属性将</a:t>
            </a:r>
            <a:r>
              <a:rPr lang="en-US" altLang="zh-CN" dirty="0"/>
              <a:t>content</a:t>
            </a:r>
            <a:r>
              <a:rPr lang="zh-CN" altLang="en-US" dirty="0"/>
              <a:t>移动到左侧，</a:t>
            </a:r>
            <a:r>
              <a:rPr lang="en-US" altLang="zh-CN" dirty="0"/>
              <a:t>links</a:t>
            </a:r>
            <a:r>
              <a:rPr lang="zh-CN" altLang="en-US" dirty="0"/>
              <a:t>移动到页面右侧。</a:t>
            </a:r>
            <a:endParaRPr lang="zh-CN" altLang="en-US" dirty="0"/>
          </a:p>
          <a:p>
            <a:r>
              <a:rPr lang="zh-CN" altLang="en-US" dirty="0"/>
              <a:t>由于</a:t>
            </a:r>
            <a:r>
              <a:rPr lang="en-US" altLang="zh-CN" dirty="0"/>
              <a:t>content</a:t>
            </a:r>
            <a:r>
              <a:rPr lang="zh-CN" altLang="en-US" dirty="0"/>
              <a:t>和</a:t>
            </a:r>
            <a:r>
              <a:rPr lang="en-US" altLang="zh-CN" dirty="0"/>
              <a:t>links</a:t>
            </a:r>
            <a:r>
              <a:rPr lang="zh-CN" altLang="en-US" dirty="0"/>
              <a:t>对象都设置了浮动属性，因此</a:t>
            </a:r>
            <a:r>
              <a:rPr lang="en-US" altLang="zh-CN" dirty="0"/>
              <a:t>footer</a:t>
            </a:r>
            <a:r>
              <a:rPr lang="zh-CN" altLang="en-US" dirty="0"/>
              <a:t>需要设置</a:t>
            </a:r>
            <a:r>
              <a:rPr lang="en-US" altLang="zh-CN" dirty="0"/>
              <a:t>clear</a:t>
            </a:r>
            <a:r>
              <a:rPr lang="zh-CN" altLang="en-US" dirty="0"/>
              <a:t>属性，使其不受浮动的影响。</a:t>
            </a:r>
            <a:endParaRPr lang="zh-CN" altLang="en-US" dirty="0"/>
          </a:p>
          <a:p>
            <a:r>
              <a:rPr lang="zh-CN" altLang="en-US" dirty="0"/>
              <a:t>把以上</a:t>
            </a:r>
            <a:r>
              <a:rPr lang="en-US" altLang="zh-CN" dirty="0"/>
              <a:t>css1.css</a:t>
            </a:r>
            <a:r>
              <a:rPr lang="zh-CN" altLang="en-US" dirty="0"/>
              <a:t>样式文件链接到”</a:t>
            </a:r>
            <a:r>
              <a:rPr lang="en-US" altLang="zh-CN" dirty="0"/>
              <a:t>CSS</a:t>
            </a:r>
            <a:r>
              <a:rPr lang="zh-CN" altLang="en-US" dirty="0"/>
              <a:t>布局</a:t>
            </a:r>
            <a:r>
              <a:rPr lang="en-US" altLang="zh-CN" dirty="0"/>
              <a:t>.html”</a:t>
            </a:r>
            <a:r>
              <a:rPr lang="zh-CN" altLang="en-US" dirty="0"/>
              <a:t>文件中，用浏览器打开，这时我们就可以看到如图</a:t>
            </a:r>
            <a:r>
              <a:rPr lang="en-US" altLang="zh-CN" dirty="0"/>
              <a:t>4.7</a:t>
            </a:r>
            <a:r>
              <a:rPr lang="zh-CN" altLang="en-US" dirty="0"/>
              <a:t>的页面框架结构了。</a:t>
            </a:r>
            <a:endParaRPr lang="zh-CN" altLang="en-US" dirty="0"/>
          </a:p>
          <a:p>
            <a:r>
              <a:rPr lang="zh-CN" altLang="en-US" dirty="0"/>
              <a:t>如例题</a:t>
            </a:r>
            <a:r>
              <a:rPr lang="en-US" altLang="zh-CN" dirty="0"/>
              <a:t>4.9</a:t>
            </a:r>
            <a:r>
              <a:rPr lang="zh-CN" altLang="en-US" dirty="0"/>
              <a:t>。</a:t>
            </a:r>
            <a:endParaRPr lang="en-US" altLang="zh-CN" dirty="0"/>
          </a:p>
          <a:p>
            <a:endParaRPr lang="zh-CN" altLang="en-US" dirty="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35235" name="标题 1"/>
          <p:cNvSpPr>
            <a:spLocks noGrp="1"/>
          </p:cNvSpPr>
          <p:nvPr>
            <p:ph type="title" idx="4294967295"/>
          </p:nvPr>
        </p:nvSpPr>
        <p:spPr>
          <a:xfrm>
            <a:off x="0" y="0"/>
            <a:ext cx="8243888" cy="1052513"/>
          </a:xfrm>
        </p:spPr>
        <p:txBody>
          <a:bodyPr vert="horz" wrap="square" lIns="91440" tIns="45720" rIns="91440" bIns="45720" anchor="ct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en-US" altLang="zh-CN"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1. </a:t>
            </a:r>
            <a:r>
              <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固定宽度且居中的版式</a:t>
            </a:r>
            <a:endPar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endParaRPr>
          </a:p>
        </p:txBody>
      </p:sp>
      <p:sp>
        <p:nvSpPr>
          <p:cNvPr id="735236" name="内容占位符 2"/>
          <p:cNvSpPr>
            <a:spLocks noGrp="1"/>
          </p:cNvSpPr>
          <p:nvPr>
            <p:ph idx="4294967295"/>
          </p:nvPr>
        </p:nvSpPr>
        <p:spPr>
          <a:xfrm>
            <a:off x="250825" y="1268413"/>
            <a:ext cx="8569325" cy="1008062"/>
          </a:xfrm>
          <a:ln/>
        </p:spPr>
        <p:txBody>
          <a:bodyPr vert="horz" wrap="square" lIns="91440" tIns="45720" rIns="91440" bIns="45720" anchor="t" anchorCtr="0"/>
          <a:p>
            <a:pPr eaLnBrk="1" hangingPunct="1">
              <a:buClr>
                <a:srgbClr val="FF0000"/>
              </a:buClr>
            </a:pPr>
            <a:r>
              <a:rPr lang="zh-CN" altLang="en-US" b="1" dirty="0"/>
              <a:t>宽度固定而且居中的版式是网络中最常见的排版方式之一</a:t>
            </a:r>
            <a:endParaRPr lang="zh-CN" altLang="en-US" b="1" dirty="0"/>
          </a:p>
        </p:txBody>
      </p:sp>
      <p:graphicFrame>
        <p:nvGraphicFramePr>
          <p:cNvPr id="735237" name="Object 4"/>
          <p:cNvGraphicFramePr/>
          <p:nvPr/>
        </p:nvGraphicFramePr>
        <p:xfrm>
          <a:off x="1619250" y="2565400"/>
          <a:ext cx="5834063" cy="3941763"/>
        </p:xfrm>
        <a:graphic>
          <a:graphicData uri="http://schemas.openxmlformats.org/presentationml/2006/ole">
            <mc:AlternateContent xmlns:mc="http://schemas.openxmlformats.org/markup-compatibility/2006">
              <mc:Choice xmlns:v="urn:schemas-microsoft-com:vml" Requires="v">
                <p:oleObj spid="_x0000_s3080" name="" r:id="rId1" imgW="3952875" imgH="2409825" progId="Word.Picture.8">
                  <p:embed/>
                </p:oleObj>
              </mc:Choice>
              <mc:Fallback>
                <p:oleObj name="" r:id="rId1" imgW="3952875" imgH="2409825" progId="Word.Picture.8">
                  <p:embed/>
                  <p:pic>
                    <p:nvPicPr>
                      <p:cNvPr id="0" name="图片 3079"/>
                      <p:cNvPicPr/>
                      <p:nvPr/>
                    </p:nvPicPr>
                    <p:blipFill>
                      <a:blip r:embed="rId2"/>
                      <a:srcRect l="15031" t="-1195" r="5586" b="12878"/>
                      <a:stretch>
                        <a:fillRect/>
                      </a:stretch>
                    </p:blipFill>
                    <p:spPr>
                      <a:xfrm>
                        <a:off x="1619250" y="2565400"/>
                        <a:ext cx="5834063" cy="3941763"/>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35236"/>
                                        </p:tgtEl>
                                        <p:attrNameLst>
                                          <p:attrName>style.visibility</p:attrName>
                                        </p:attrNameLst>
                                      </p:cBhvr>
                                      <p:to>
                                        <p:strVal val="visible"/>
                                      </p:to>
                                    </p:set>
                                    <p:anim calcmode="lin" valueType="num">
                                      <p:cBhvr additive="base">
                                        <p:cTn id="7" dur="500" fill="hold"/>
                                        <p:tgtEl>
                                          <p:spTgt spid="735236"/>
                                        </p:tgtEl>
                                        <p:attrNameLst>
                                          <p:attrName>ppt_x</p:attrName>
                                        </p:attrNameLst>
                                      </p:cBhvr>
                                      <p:tavLst>
                                        <p:tav tm="0">
                                          <p:val>
                                            <p:strVal val="0-#ppt_w/2"/>
                                          </p:val>
                                        </p:tav>
                                        <p:tav tm="100000">
                                          <p:val>
                                            <p:strVal val="#ppt_x"/>
                                          </p:val>
                                        </p:tav>
                                      </p:tavLst>
                                    </p:anim>
                                    <p:anim calcmode="lin" valueType="num">
                                      <p:cBhvr additive="base">
                                        <p:cTn id="8" dur="500" fill="hold"/>
                                        <p:tgtEl>
                                          <p:spTgt spid="73523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5" fill="hold" nodeType="clickEffect">
                                  <p:stCondLst>
                                    <p:cond delay="0"/>
                                  </p:stCondLst>
                                  <p:childTnLst>
                                    <p:set>
                                      <p:cBhvr>
                                        <p:cTn id="12" dur="1" fill="hold">
                                          <p:stCondLst>
                                            <p:cond delay="0"/>
                                          </p:stCondLst>
                                        </p:cTn>
                                        <p:tgtEl>
                                          <p:spTgt spid="735237"/>
                                        </p:tgtEl>
                                        <p:attrNameLst>
                                          <p:attrName>style.visibility</p:attrName>
                                        </p:attrNameLst>
                                      </p:cBhvr>
                                      <p:to>
                                        <p:strVal val="visible"/>
                                      </p:to>
                                    </p:set>
                                    <p:animEffect transition="in" filter="blinds(vertical)">
                                      <p:cBhvr>
                                        <p:cTn id="13" dur="500"/>
                                        <p:tgtEl>
                                          <p:spTgt spid="735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3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37283" name="内容占位符 2"/>
          <p:cNvSpPr>
            <a:spLocks noGrp="1"/>
          </p:cNvSpPr>
          <p:nvPr>
            <p:ph idx="4294967295"/>
          </p:nvPr>
        </p:nvSpPr>
        <p:spPr>
          <a:xfrm>
            <a:off x="428625" y="428625"/>
            <a:ext cx="8229600" cy="1143000"/>
          </a:xfrm>
          <a:ln/>
        </p:spPr>
        <p:txBody>
          <a:bodyPr vert="horz" wrap="square" lIns="91440" tIns="45720" rIns="91440" bIns="45720" anchor="t" anchorCtr="0"/>
          <a:p>
            <a:pPr eaLnBrk="1" hangingPunct="1">
              <a:buClr>
                <a:srgbClr val="FF0000"/>
              </a:buClr>
            </a:pPr>
            <a:r>
              <a:rPr lang="zh-CN" altLang="en-US" b="1" dirty="0"/>
              <a:t>在每一个元素块中也可以加入相应的元素，如</a:t>
            </a:r>
            <a:r>
              <a:rPr lang="en-US" altLang="zh-CN" b="1" dirty="0"/>
              <a:t>#content</a:t>
            </a:r>
            <a:r>
              <a:rPr lang="zh-CN" altLang="en-US" b="1" dirty="0"/>
              <a:t>、</a:t>
            </a:r>
            <a:r>
              <a:rPr lang="en-US" altLang="zh-CN" b="1" dirty="0"/>
              <a:t>#links</a:t>
            </a:r>
            <a:endParaRPr lang="en-US" altLang="zh-CN" b="1" dirty="0"/>
          </a:p>
        </p:txBody>
      </p:sp>
      <p:graphicFrame>
        <p:nvGraphicFramePr>
          <p:cNvPr id="737284" name="Object 4"/>
          <p:cNvGraphicFramePr/>
          <p:nvPr/>
        </p:nvGraphicFramePr>
        <p:xfrm>
          <a:off x="1500188" y="1714500"/>
          <a:ext cx="6048375" cy="4238625"/>
        </p:xfrm>
        <a:graphic>
          <a:graphicData uri="http://schemas.openxmlformats.org/presentationml/2006/ole">
            <mc:AlternateContent xmlns:mc="http://schemas.openxmlformats.org/markup-compatibility/2006">
              <mc:Choice xmlns:v="urn:schemas-microsoft-com:vml" Requires="v">
                <p:oleObj spid="_x0000_s3077" name="" r:id="rId1" imgW="5804535" imgH="4414520" progId="Word.Picture.8">
                  <p:embed/>
                </p:oleObj>
              </mc:Choice>
              <mc:Fallback>
                <p:oleObj name="" r:id="rId1" imgW="5804535" imgH="4414520" progId="Word.Picture.8">
                  <p:embed/>
                  <p:pic>
                    <p:nvPicPr>
                      <p:cNvPr id="0" name="图片 3076"/>
                      <p:cNvPicPr/>
                      <p:nvPr/>
                    </p:nvPicPr>
                    <p:blipFill>
                      <a:blip r:embed="rId2"/>
                      <a:srcRect l="27596" t="32216" r="1248" b="2058"/>
                      <a:stretch>
                        <a:fillRect/>
                      </a:stretch>
                    </p:blipFill>
                    <p:spPr>
                      <a:xfrm>
                        <a:off x="1500188" y="1714500"/>
                        <a:ext cx="6048375" cy="4238625"/>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37283"/>
                                        </p:tgtEl>
                                        <p:attrNameLst>
                                          <p:attrName>style.visibility</p:attrName>
                                        </p:attrNameLst>
                                      </p:cBhvr>
                                      <p:to>
                                        <p:strVal val="visible"/>
                                      </p:to>
                                    </p:set>
                                    <p:anim calcmode="lin" valueType="num">
                                      <p:cBhvr additive="base">
                                        <p:cTn id="7" dur="500" fill="hold"/>
                                        <p:tgtEl>
                                          <p:spTgt spid="737283"/>
                                        </p:tgtEl>
                                        <p:attrNameLst>
                                          <p:attrName>ppt_x</p:attrName>
                                        </p:attrNameLst>
                                      </p:cBhvr>
                                      <p:tavLst>
                                        <p:tav tm="0">
                                          <p:val>
                                            <p:strVal val="0-#ppt_w/2"/>
                                          </p:val>
                                        </p:tav>
                                        <p:tav tm="100000">
                                          <p:val>
                                            <p:strVal val="#ppt_x"/>
                                          </p:val>
                                        </p:tav>
                                      </p:tavLst>
                                    </p:anim>
                                    <p:anim calcmode="lin" valueType="num">
                                      <p:cBhvr additive="base">
                                        <p:cTn id="8" dur="500" fill="hold"/>
                                        <p:tgtEl>
                                          <p:spTgt spid="73728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5" fill="hold" nodeType="clickEffect">
                                  <p:stCondLst>
                                    <p:cond delay="0"/>
                                  </p:stCondLst>
                                  <p:childTnLst>
                                    <p:set>
                                      <p:cBhvr>
                                        <p:cTn id="12" dur="1" fill="hold">
                                          <p:stCondLst>
                                            <p:cond delay="0"/>
                                          </p:stCondLst>
                                        </p:cTn>
                                        <p:tgtEl>
                                          <p:spTgt spid="737284"/>
                                        </p:tgtEl>
                                        <p:attrNameLst>
                                          <p:attrName>style.visibility</p:attrName>
                                        </p:attrNameLst>
                                      </p:cBhvr>
                                      <p:to>
                                        <p:strVal val="visible"/>
                                      </p:to>
                                    </p:set>
                                    <p:animEffect transition="in" filter="blinds(vertical)">
                                      <p:cBhvr>
                                        <p:cTn id="13" dur="500"/>
                                        <p:tgtEl>
                                          <p:spTgt spid="737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28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39331" name="标题 1"/>
          <p:cNvSpPr>
            <a:spLocks noGrp="1"/>
          </p:cNvSpPr>
          <p:nvPr>
            <p:ph type="title" idx="4294967295"/>
          </p:nvPr>
        </p:nvSpPr>
        <p:spPr/>
        <p:txBody>
          <a:bodyPr vert="horz" wrap="square" lIns="91440" tIns="45720" rIns="91440" bIns="45720" anchor="ct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固定宽度且居中的版式</a:t>
            </a:r>
            <a:r>
              <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hlinkClick r:id="rId1" action="ppaction://hlinkfile"/>
              </a:rPr>
              <a:t>示例</a:t>
            </a:r>
            <a:endPar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hlinkClick r:id="rId1" action="ppaction://hlinkfile"/>
            </a:endParaRPr>
          </a:p>
        </p:txBody>
      </p:sp>
      <p:sp>
        <p:nvSpPr>
          <p:cNvPr id="70659" name="矩形 6"/>
          <p:cNvSpPr/>
          <p:nvPr/>
        </p:nvSpPr>
        <p:spPr>
          <a:xfrm>
            <a:off x="461963" y="1611313"/>
            <a:ext cx="7539037" cy="3081337"/>
          </a:xfrm>
          <a:prstGeom prst="rect">
            <a:avLst/>
          </a:prstGeom>
          <a:noFill/>
          <a:ln w="9525">
            <a:noFill/>
          </a:ln>
        </p:spPr>
        <p:txBody>
          <a:bodyPr anchor="t" anchorCtr="0">
            <a:spAutoFit/>
          </a:bodyPr>
          <a:p>
            <a:r>
              <a:rPr lang="en-US" altLang="zh-CN" sz="2800" b="1" dirty="0">
                <a:latin typeface="Franklin Gothic Book" pitchFamily="34" charset="0"/>
                <a:ea typeface="黑体" panose="02010609060101010101" pitchFamily="2" charset="-122"/>
              </a:rPr>
              <a:t>#apTop {</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position:relative;</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margin:0  auto;</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width:600px;</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text-align:center;</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border:#00F 1px solid;</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a:t>
            </a:r>
            <a:endParaRPr lang="en-US" altLang="zh-CN" sz="2800" b="1" dirty="0">
              <a:latin typeface="Franklin Gothic Book" pitchFamily="34" charset="0"/>
              <a:ea typeface="黑体" panose="02010609060101010101" pitchFamily="2"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2706" name="矩形 3"/>
          <p:cNvSpPr/>
          <p:nvPr/>
        </p:nvSpPr>
        <p:spPr>
          <a:xfrm>
            <a:off x="461963" y="1611313"/>
            <a:ext cx="7539037" cy="3109912"/>
          </a:xfrm>
          <a:prstGeom prst="rect">
            <a:avLst/>
          </a:prstGeom>
          <a:noFill/>
          <a:ln w="9525">
            <a:noFill/>
          </a:ln>
        </p:spPr>
        <p:txBody>
          <a:bodyPr anchor="t" anchorCtr="0">
            <a:spAutoFit/>
          </a:bodyPr>
          <a:p>
            <a:r>
              <a:rPr lang="en-US" altLang="zh-CN" sz="2800" b="1" dirty="0">
                <a:latin typeface="Franklin Gothic Book" pitchFamily="34" charset="0"/>
                <a:ea typeface="黑体" panose="02010609060101010101" pitchFamily="2" charset="-122"/>
              </a:rPr>
              <a:t>#apCenter {</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position:relative;</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margin:5px  auto;</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width:600px;</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height:240px;</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border:#00F 1px solid;</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a:t>
            </a:r>
            <a:endParaRPr lang="en-US" altLang="zh-CN" sz="2800" b="1" dirty="0">
              <a:latin typeface="Franklin Gothic Book" pitchFamily="34" charset="0"/>
              <a:ea typeface="黑体" panose="02010609060101010101" pitchFamily="2" charset="-122"/>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4754" name="矩形 3"/>
          <p:cNvSpPr/>
          <p:nvPr/>
        </p:nvSpPr>
        <p:spPr>
          <a:xfrm>
            <a:off x="461963" y="1611313"/>
            <a:ext cx="7539037" cy="3081337"/>
          </a:xfrm>
          <a:prstGeom prst="rect">
            <a:avLst/>
          </a:prstGeom>
          <a:noFill/>
          <a:ln w="9525">
            <a:noFill/>
          </a:ln>
        </p:spPr>
        <p:txBody>
          <a:bodyPr anchor="t" anchorCtr="0">
            <a:spAutoFit/>
          </a:bodyPr>
          <a:p>
            <a:r>
              <a:rPr lang="en-US" altLang="zh-CN" sz="2800" b="1" dirty="0">
                <a:latin typeface="Franklin Gothic Book" pitchFamily="34" charset="0"/>
                <a:ea typeface="黑体" panose="02010609060101010101" pitchFamily="2" charset="-122"/>
              </a:rPr>
              <a:t>#apMain {</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position:relative;</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margin:0  auto;</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width:600px;</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height:250px;</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border:#00F 1px solid;</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a:t>
            </a:r>
            <a:endParaRPr lang="en-US" altLang="zh-CN" sz="2800" b="1" dirty="0">
              <a:latin typeface="Franklin Gothic Book" pitchFamily="34" charset="0"/>
              <a:ea typeface="黑体" panose="02010609060101010101" pitchFamily="2" charset="-122"/>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6802" name="矩形 3"/>
          <p:cNvSpPr/>
          <p:nvPr/>
        </p:nvSpPr>
        <p:spPr>
          <a:xfrm>
            <a:off x="468313" y="1052513"/>
            <a:ext cx="7539037" cy="5216525"/>
          </a:xfrm>
          <a:prstGeom prst="rect">
            <a:avLst/>
          </a:prstGeom>
          <a:noFill/>
          <a:ln w="9525">
            <a:noFill/>
          </a:ln>
        </p:spPr>
        <p:txBody>
          <a:bodyPr anchor="t" anchorCtr="0">
            <a:spAutoFit/>
          </a:bodyPr>
          <a:p>
            <a:r>
              <a:rPr lang="en-US" altLang="zh-CN" sz="2800" b="1" dirty="0">
                <a:latin typeface="Franklin Gothic Book" pitchFamily="34" charset="0"/>
                <a:ea typeface="黑体" panose="02010609060101010101" pitchFamily="2" charset="-122"/>
              </a:rPr>
              <a:t>#apMainLeft {</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position:absolute;</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left:0px;</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bottom:0px;</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border:#F00 1px solid;</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#apMainRight {</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position:absolute;</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right:0px;</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bottom:0px;</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	border:#F00 1px solid;</a:t>
            </a:r>
            <a:endParaRPr lang="en-US" altLang="zh-CN" sz="2800" b="1" dirty="0">
              <a:latin typeface="Franklin Gothic Book" pitchFamily="34" charset="0"/>
              <a:ea typeface="黑体" panose="02010609060101010101" pitchFamily="2" charset="-122"/>
            </a:endParaRPr>
          </a:p>
          <a:p>
            <a:r>
              <a:rPr lang="en-US" altLang="zh-CN" sz="2800" b="1" dirty="0">
                <a:latin typeface="Franklin Gothic Book" pitchFamily="34" charset="0"/>
                <a:ea typeface="黑体" panose="02010609060101010101" pitchFamily="2" charset="-122"/>
              </a:rPr>
              <a:t>}</a:t>
            </a:r>
            <a:endParaRPr lang="en-US" altLang="zh-CN" sz="2800" b="1" dirty="0">
              <a:latin typeface="Franklin Gothic Book" pitchFamily="34" charset="0"/>
              <a:ea typeface="黑体" panose="02010609060101010101" pitchFamily="2" charset="-122"/>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47523" name="标题 1"/>
          <p:cNvSpPr>
            <a:spLocks noGrp="1"/>
          </p:cNvSpPr>
          <p:nvPr>
            <p:ph type="title" idx="4294967295"/>
          </p:nvPr>
        </p:nvSpPr>
        <p:spPr>
          <a:xfrm>
            <a:off x="0" y="0"/>
            <a:ext cx="8243888" cy="1314450"/>
          </a:xfrm>
        </p:spPr>
        <p:txBody>
          <a:bodyPr vert="horz" wrap="square" lIns="91440" tIns="45720" rIns="91440" bIns="45720" anchor="ct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en-US" altLang="zh-CN"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2. </a:t>
            </a:r>
            <a:r>
              <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左中右版式</a:t>
            </a:r>
            <a:endPar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endParaRPr>
          </a:p>
        </p:txBody>
      </p:sp>
      <p:sp>
        <p:nvSpPr>
          <p:cNvPr id="747524" name="内容占位符 2"/>
          <p:cNvSpPr>
            <a:spLocks noGrp="1"/>
          </p:cNvSpPr>
          <p:nvPr>
            <p:ph idx="4294967295"/>
          </p:nvPr>
        </p:nvSpPr>
        <p:spPr>
          <a:xfrm>
            <a:off x="539750" y="1196975"/>
            <a:ext cx="7696200" cy="1079500"/>
          </a:xfrm>
          <a:ln/>
        </p:spPr>
        <p:txBody>
          <a:bodyPr vert="horz" wrap="square" lIns="91440" tIns="45720" rIns="91440" bIns="45720" anchor="t" anchorCtr="0"/>
          <a:p>
            <a:pPr eaLnBrk="1" hangingPunct="1">
              <a:buClr>
                <a:srgbClr val="FF0000"/>
              </a:buClr>
            </a:pPr>
            <a:r>
              <a:rPr lang="zh-CN" altLang="en-US" b="1" dirty="0"/>
              <a:t>将网页分割为左中右</a:t>
            </a:r>
            <a:r>
              <a:rPr lang="en-US" altLang="zh-CN" b="1" dirty="0"/>
              <a:t>3</a:t>
            </a:r>
            <a:r>
              <a:rPr lang="zh-CN" altLang="en-US" b="1" dirty="0"/>
              <a:t>块也是网页中常见的一种排版方式。</a:t>
            </a:r>
            <a:endParaRPr lang="zh-CN" altLang="en-US" b="1" dirty="0"/>
          </a:p>
        </p:txBody>
      </p:sp>
      <p:graphicFrame>
        <p:nvGraphicFramePr>
          <p:cNvPr id="747525" name="Object 4"/>
          <p:cNvGraphicFramePr/>
          <p:nvPr/>
        </p:nvGraphicFramePr>
        <p:xfrm>
          <a:off x="1547813" y="2492375"/>
          <a:ext cx="6048375" cy="4121150"/>
        </p:xfrm>
        <a:graphic>
          <a:graphicData uri="http://schemas.openxmlformats.org/presentationml/2006/ole">
            <mc:AlternateContent xmlns:mc="http://schemas.openxmlformats.org/markup-compatibility/2006">
              <mc:Choice xmlns:v="urn:schemas-microsoft-com:vml" Requires="v">
                <p:oleObj spid="_x0000_s3081" name="" r:id="rId1" imgW="3943350" imgH="2162175" progId="Word.Picture.8">
                  <p:embed/>
                </p:oleObj>
              </mc:Choice>
              <mc:Fallback>
                <p:oleObj name="" r:id="rId1" imgW="3943350" imgH="2162175" progId="Word.Picture.8">
                  <p:embed/>
                  <p:pic>
                    <p:nvPicPr>
                      <p:cNvPr id="0" name="图片 3080"/>
                      <p:cNvPicPr/>
                      <p:nvPr/>
                    </p:nvPicPr>
                    <p:blipFill>
                      <a:blip r:embed="rId2"/>
                      <a:srcRect l="10229" t="-1503" r="10580" b="2826"/>
                      <a:stretch>
                        <a:fillRect/>
                      </a:stretch>
                    </p:blipFill>
                    <p:spPr>
                      <a:xfrm>
                        <a:off x="1547813" y="2492375"/>
                        <a:ext cx="6048375" cy="412115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47524"/>
                                        </p:tgtEl>
                                        <p:attrNameLst>
                                          <p:attrName>style.visibility</p:attrName>
                                        </p:attrNameLst>
                                      </p:cBhvr>
                                      <p:to>
                                        <p:strVal val="visible"/>
                                      </p:to>
                                    </p:set>
                                    <p:anim calcmode="lin" valueType="num">
                                      <p:cBhvr additive="base">
                                        <p:cTn id="7" dur="500" fill="hold"/>
                                        <p:tgtEl>
                                          <p:spTgt spid="747524"/>
                                        </p:tgtEl>
                                        <p:attrNameLst>
                                          <p:attrName>ppt_x</p:attrName>
                                        </p:attrNameLst>
                                      </p:cBhvr>
                                      <p:tavLst>
                                        <p:tav tm="0">
                                          <p:val>
                                            <p:strVal val="0-#ppt_w/2"/>
                                          </p:val>
                                        </p:tav>
                                        <p:tav tm="100000">
                                          <p:val>
                                            <p:strVal val="#ppt_x"/>
                                          </p:val>
                                        </p:tav>
                                      </p:tavLst>
                                    </p:anim>
                                    <p:anim calcmode="lin" valueType="num">
                                      <p:cBhvr additive="base">
                                        <p:cTn id="8" dur="500" fill="hold"/>
                                        <p:tgtEl>
                                          <p:spTgt spid="7475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5" fill="hold" nodeType="clickEffect">
                                  <p:stCondLst>
                                    <p:cond delay="0"/>
                                  </p:stCondLst>
                                  <p:childTnLst>
                                    <p:set>
                                      <p:cBhvr>
                                        <p:cTn id="12" dur="1" fill="hold">
                                          <p:stCondLst>
                                            <p:cond delay="0"/>
                                          </p:stCondLst>
                                        </p:cTn>
                                        <p:tgtEl>
                                          <p:spTgt spid="747525"/>
                                        </p:tgtEl>
                                        <p:attrNameLst>
                                          <p:attrName>style.visibility</p:attrName>
                                        </p:attrNameLst>
                                      </p:cBhvr>
                                      <p:to>
                                        <p:strVal val="visible"/>
                                      </p:to>
                                    </p:set>
                                    <p:animEffect transition="in" filter="blinds(vertical)">
                                      <p:cBhvr>
                                        <p:cTn id="13" dur="500"/>
                                        <p:tgtEl>
                                          <p:spTgt spid="747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80898" name="内容占位符 2"/>
          <p:cNvSpPr>
            <a:spLocks noGrp="1"/>
          </p:cNvSpPr>
          <p:nvPr>
            <p:ph idx="4294967295"/>
          </p:nvPr>
        </p:nvSpPr>
        <p:spPr>
          <a:xfrm>
            <a:off x="0" y="908050"/>
            <a:ext cx="9144000" cy="4456113"/>
          </a:xfrm>
          <a:ln/>
        </p:spPr>
        <p:txBody>
          <a:bodyPr vert="horz" wrap="square" lIns="91440" tIns="45720" rIns="91440" bIns="45720" anchor="t" anchorCtr="0"/>
          <a:p>
            <a:pPr eaLnBrk="1" hangingPunct="1">
              <a:buClr>
                <a:srgbClr val="FF0000"/>
              </a:buClr>
            </a:pPr>
            <a:r>
              <a:rPr lang="zh-CN" altLang="en-US" b="1" dirty="0"/>
              <a:t>设计思路：将主体内容分成左中右</a:t>
            </a:r>
            <a:r>
              <a:rPr lang="en-US" altLang="zh-CN" b="1" dirty="0"/>
              <a:t>3</a:t>
            </a:r>
            <a:r>
              <a:rPr lang="zh-CN" altLang="en-US" b="1" dirty="0"/>
              <a:t>块，并放在一个区域中</a:t>
            </a:r>
            <a:r>
              <a:rPr lang="en-US" altLang="zh-CN" b="1" dirty="0"/>
              <a:t>(</a:t>
            </a:r>
            <a:r>
              <a:rPr lang="zh-CN" altLang="en-US" b="1" dirty="0">
                <a:hlinkClick r:id="rId1" action="ppaction://hlinkfile"/>
              </a:rPr>
              <a:t>示例</a:t>
            </a:r>
            <a:r>
              <a:rPr lang="en-US" altLang="zh-CN" b="1" dirty="0"/>
              <a:t>)</a:t>
            </a:r>
            <a:br>
              <a:rPr lang="en-US" altLang="zh-CN" sz="2800" b="1" dirty="0"/>
            </a:br>
            <a:r>
              <a:rPr lang="en-US" altLang="zh-CN" sz="2800" b="1" dirty="0">
                <a:solidFill>
                  <a:srgbClr val="000000"/>
                </a:solidFill>
              </a:rPr>
              <a:t>&lt;div id=</a:t>
            </a:r>
            <a:r>
              <a:rPr lang="en-US" altLang="zh-CN" sz="2800" b="1" dirty="0">
                <a:solidFill>
                  <a:srgbClr val="000000"/>
                </a:solidFill>
                <a:latin typeface="Arial" panose="020B0604020202020204" pitchFamily="34" charset="0"/>
              </a:rPr>
              <a:t>“</a:t>
            </a:r>
            <a:r>
              <a:rPr lang="en-US" altLang="zh-CN" sz="2800" b="1" dirty="0">
                <a:solidFill>
                  <a:srgbClr val="000000"/>
                </a:solidFill>
              </a:rPr>
              <a:t>mainbox</a:t>
            </a:r>
            <a:r>
              <a:rPr lang="en-US" altLang="zh-CN" sz="2800" b="1" dirty="0">
                <a:solidFill>
                  <a:srgbClr val="000000"/>
                </a:solidFill>
                <a:latin typeface="Arial" panose="020B0604020202020204" pitchFamily="34" charset="0"/>
              </a:rPr>
              <a:t>”</a:t>
            </a:r>
            <a:r>
              <a:rPr lang="en-US" altLang="zh-CN" sz="2800" b="1" dirty="0">
                <a:solidFill>
                  <a:srgbClr val="000000"/>
                </a:solidFill>
              </a:rPr>
              <a:t>&gt;</a:t>
            </a:r>
            <a:br>
              <a:rPr lang="en-US" altLang="zh-CN" sz="2800" b="1" dirty="0">
                <a:solidFill>
                  <a:srgbClr val="000000"/>
                </a:solidFill>
              </a:rPr>
            </a:br>
            <a:r>
              <a:rPr lang="en-US" altLang="zh-CN" sz="2800" b="1" dirty="0">
                <a:solidFill>
                  <a:srgbClr val="000000"/>
                </a:solidFill>
              </a:rPr>
              <a:t>	&lt;div id=</a:t>
            </a:r>
            <a:r>
              <a:rPr lang="en-US" altLang="zh-CN" sz="2800" b="1" dirty="0">
                <a:solidFill>
                  <a:srgbClr val="000000"/>
                </a:solidFill>
                <a:latin typeface="Arial" panose="020B0604020202020204" pitchFamily="34" charset="0"/>
              </a:rPr>
              <a:t>“</a:t>
            </a:r>
            <a:r>
              <a:rPr lang="en-US" altLang="zh-CN" sz="2800" b="1" dirty="0">
                <a:solidFill>
                  <a:srgbClr val="000000"/>
                </a:solidFill>
              </a:rPr>
              <a:t>left&gt;&lt;/div&gt;</a:t>
            </a:r>
            <a:br>
              <a:rPr lang="en-US" altLang="zh-CN" sz="2800" b="1" dirty="0">
                <a:solidFill>
                  <a:srgbClr val="000000"/>
                </a:solidFill>
              </a:rPr>
            </a:br>
            <a:r>
              <a:rPr lang="en-US" altLang="zh-CN" sz="2800" b="1" dirty="0">
                <a:solidFill>
                  <a:srgbClr val="000000"/>
                </a:solidFill>
              </a:rPr>
              <a:t>	&lt;div id=</a:t>
            </a:r>
            <a:r>
              <a:rPr lang="en-US" altLang="zh-CN" sz="2800" b="1" dirty="0">
                <a:solidFill>
                  <a:srgbClr val="000000"/>
                </a:solidFill>
                <a:latin typeface="Arial" panose="020B0604020202020204" pitchFamily="34" charset="0"/>
              </a:rPr>
              <a:t>“</a:t>
            </a:r>
            <a:r>
              <a:rPr lang="en-US" altLang="zh-CN" sz="2800" b="1" dirty="0">
                <a:solidFill>
                  <a:srgbClr val="000000"/>
                </a:solidFill>
              </a:rPr>
              <a:t>middle</a:t>
            </a:r>
            <a:r>
              <a:rPr lang="en-US" altLang="zh-CN" sz="2800" b="1" dirty="0">
                <a:solidFill>
                  <a:srgbClr val="000000"/>
                </a:solidFill>
                <a:latin typeface="Arial" panose="020B0604020202020204" pitchFamily="34" charset="0"/>
              </a:rPr>
              <a:t>”</a:t>
            </a:r>
            <a:r>
              <a:rPr lang="en-US" altLang="zh-CN" sz="2800" b="1" dirty="0">
                <a:solidFill>
                  <a:srgbClr val="000000"/>
                </a:solidFill>
              </a:rPr>
              <a:t>&gt;&lt;/div&gt;</a:t>
            </a:r>
            <a:br>
              <a:rPr lang="en-US" altLang="zh-CN" sz="2800" b="1" dirty="0">
                <a:solidFill>
                  <a:srgbClr val="000000"/>
                </a:solidFill>
              </a:rPr>
            </a:br>
            <a:r>
              <a:rPr lang="en-US" altLang="zh-CN" sz="2800" b="1" dirty="0">
                <a:solidFill>
                  <a:srgbClr val="000000"/>
                </a:solidFill>
              </a:rPr>
              <a:t>	&lt;div id=</a:t>
            </a:r>
            <a:r>
              <a:rPr lang="en-US" altLang="zh-CN" sz="2800" b="1" dirty="0">
                <a:solidFill>
                  <a:srgbClr val="000000"/>
                </a:solidFill>
                <a:latin typeface="Arial" panose="020B0604020202020204" pitchFamily="34" charset="0"/>
              </a:rPr>
              <a:t>“</a:t>
            </a:r>
            <a:r>
              <a:rPr lang="en-US" altLang="zh-CN" sz="2800" b="1" dirty="0">
                <a:solidFill>
                  <a:srgbClr val="000000"/>
                </a:solidFill>
              </a:rPr>
              <a:t>right</a:t>
            </a:r>
            <a:r>
              <a:rPr lang="en-US" altLang="zh-CN" sz="2800" b="1" dirty="0">
                <a:solidFill>
                  <a:srgbClr val="000000"/>
                </a:solidFill>
                <a:latin typeface="Arial" panose="020B0604020202020204" pitchFamily="34" charset="0"/>
              </a:rPr>
              <a:t>”</a:t>
            </a:r>
            <a:r>
              <a:rPr lang="en-US" altLang="zh-CN" sz="2800" b="1" dirty="0">
                <a:solidFill>
                  <a:srgbClr val="000000"/>
                </a:solidFill>
              </a:rPr>
              <a:t>&gt;&lt;/div&gt;</a:t>
            </a:r>
            <a:br>
              <a:rPr lang="en-US" altLang="zh-CN" sz="2800" b="1" dirty="0">
                <a:solidFill>
                  <a:srgbClr val="000000"/>
                </a:solidFill>
              </a:rPr>
            </a:br>
            <a:r>
              <a:rPr lang="en-US" altLang="zh-CN" sz="2800" b="1" dirty="0">
                <a:solidFill>
                  <a:srgbClr val="000000"/>
                </a:solidFill>
              </a:rPr>
              <a:t>&lt;/div&gt;</a:t>
            </a:r>
            <a:br>
              <a:rPr lang="en-US" altLang="zh-CN" sz="2800" b="1" dirty="0">
                <a:solidFill>
                  <a:srgbClr val="000000"/>
                </a:solidFill>
              </a:rPr>
            </a:br>
            <a:endParaRPr lang="en-US" altLang="zh-CN" sz="2800" b="1" dirty="0">
              <a:solidFill>
                <a:srgbClr val="000000"/>
              </a:solidFill>
            </a:endParaRPr>
          </a:p>
        </p:txBody>
      </p:sp>
      <p:grpSp>
        <p:nvGrpSpPr>
          <p:cNvPr id="80899" name="Group 3"/>
          <p:cNvGrpSpPr/>
          <p:nvPr/>
        </p:nvGrpSpPr>
        <p:grpSpPr>
          <a:xfrm>
            <a:off x="2071688" y="4143375"/>
            <a:ext cx="4929187" cy="2357438"/>
            <a:chOff x="2700" y="8915"/>
            <a:chExt cx="6480" cy="2834"/>
          </a:xfrm>
        </p:grpSpPr>
        <p:grpSp>
          <p:nvGrpSpPr>
            <p:cNvPr id="80900" name="Group 4"/>
            <p:cNvGrpSpPr/>
            <p:nvPr/>
          </p:nvGrpSpPr>
          <p:grpSpPr>
            <a:xfrm>
              <a:off x="2700" y="8915"/>
              <a:ext cx="6480" cy="2834"/>
              <a:chOff x="2700" y="8915"/>
              <a:chExt cx="6480" cy="2834"/>
            </a:xfrm>
          </p:grpSpPr>
          <p:sp>
            <p:nvSpPr>
              <p:cNvPr id="80901" name="Rectangle 5"/>
              <p:cNvSpPr/>
              <p:nvPr/>
            </p:nvSpPr>
            <p:spPr>
              <a:xfrm>
                <a:off x="2700" y="8915"/>
                <a:ext cx="6480" cy="2834"/>
              </a:xfrm>
              <a:prstGeom prst="rect">
                <a:avLst/>
              </a:prstGeom>
              <a:solidFill>
                <a:srgbClr val="FFFFCC"/>
              </a:solidFill>
              <a:ln w="9525" cap="flat" cmpd="sng">
                <a:solidFill>
                  <a:srgbClr val="000000"/>
                </a:solidFill>
                <a:prstDash val="solid"/>
                <a:miter/>
                <a:headEnd type="none" w="med" len="med"/>
                <a:tailEnd type="none" w="med" len="med"/>
              </a:ln>
            </p:spPr>
            <p:txBody>
              <a:bodyPr anchor="t" anchorCtr="0"/>
              <a:p>
                <a:endParaRPr lang="zh-CN" altLang="en-US" sz="1800" dirty="0">
                  <a:latin typeface="Franklin Gothic Book" pitchFamily="34" charset="0"/>
                  <a:ea typeface="黑体" panose="02010609060101010101" pitchFamily="2" charset="-122"/>
                </a:endParaRPr>
              </a:p>
            </p:txBody>
          </p:sp>
          <p:sp>
            <p:nvSpPr>
              <p:cNvPr id="80902" name="Text Box 6"/>
              <p:cNvSpPr txBox="1"/>
              <p:nvPr/>
            </p:nvSpPr>
            <p:spPr>
              <a:xfrm>
                <a:off x="5370" y="8953"/>
                <a:ext cx="1980" cy="496"/>
              </a:xfrm>
              <a:prstGeom prst="rect">
                <a:avLst/>
              </a:prstGeom>
              <a:noFill/>
              <a:ln w="9525">
                <a:noFill/>
              </a:ln>
            </p:spPr>
            <p:txBody>
              <a:bodyPr anchor="t" anchorCtr="0"/>
              <a:p>
                <a:pPr algn="just">
                  <a:spcBef>
                    <a:spcPts val="300"/>
                  </a:spcBef>
                  <a:spcAft>
                    <a:spcPts val="300"/>
                  </a:spcAft>
                </a:pPr>
                <a:r>
                  <a:rPr lang="en-US" altLang="zh-CN" sz="1800" b="1" dirty="0">
                    <a:latin typeface="Times New Roman" panose="02020603050405020304" pitchFamily="18" charset="0"/>
                    <a:ea typeface="方正书宋简体"/>
                  </a:rPr>
                  <a:t>#mainbox</a:t>
                </a:r>
                <a:endParaRPr lang="en-US" altLang="zh-CN" sz="1800" b="1" dirty="0">
                  <a:latin typeface="Times New Roman" panose="02020603050405020304" pitchFamily="18" charset="0"/>
                  <a:ea typeface="方正书宋简体"/>
                </a:endParaRPr>
              </a:p>
              <a:p>
                <a:endParaRPr lang="zh-CN" altLang="zh-CN" sz="1800" b="1" dirty="0">
                  <a:latin typeface="Arial" panose="020B0604020202020204" pitchFamily="34" charset="0"/>
                  <a:ea typeface="方正书宋简体"/>
                </a:endParaRPr>
              </a:p>
            </p:txBody>
          </p:sp>
        </p:grpSp>
        <p:grpSp>
          <p:nvGrpSpPr>
            <p:cNvPr id="80903" name="Group 7"/>
            <p:cNvGrpSpPr/>
            <p:nvPr/>
          </p:nvGrpSpPr>
          <p:grpSpPr>
            <a:xfrm>
              <a:off x="4320" y="9449"/>
              <a:ext cx="3269" cy="2184"/>
              <a:chOff x="4320" y="9449"/>
              <a:chExt cx="3269" cy="2184"/>
            </a:xfrm>
          </p:grpSpPr>
          <p:sp>
            <p:nvSpPr>
              <p:cNvPr id="80904" name="Rectangle 8"/>
              <p:cNvSpPr/>
              <p:nvPr/>
            </p:nvSpPr>
            <p:spPr>
              <a:xfrm>
                <a:off x="4320" y="9449"/>
                <a:ext cx="3269" cy="2184"/>
              </a:xfrm>
              <a:prstGeom prst="rect">
                <a:avLst/>
              </a:prstGeom>
              <a:solidFill>
                <a:srgbClr val="FFCCCC"/>
              </a:solidFill>
              <a:ln w="9525" cap="flat" cmpd="sng">
                <a:solidFill>
                  <a:srgbClr val="000000"/>
                </a:solidFill>
                <a:prstDash val="solid"/>
                <a:miter/>
                <a:headEnd type="none" w="med" len="med"/>
                <a:tailEnd type="none" w="med" len="med"/>
              </a:ln>
            </p:spPr>
            <p:txBody>
              <a:bodyPr anchor="t" anchorCtr="0"/>
              <a:p>
                <a:endParaRPr lang="zh-CN" altLang="en-US" sz="1800" dirty="0">
                  <a:latin typeface="Franklin Gothic Book" pitchFamily="34" charset="0"/>
                  <a:ea typeface="黑体" panose="02010609060101010101" pitchFamily="2" charset="-122"/>
                </a:endParaRPr>
              </a:p>
            </p:txBody>
          </p:sp>
          <p:sp>
            <p:nvSpPr>
              <p:cNvPr id="80905" name="Text Box 9"/>
              <p:cNvSpPr txBox="1"/>
              <p:nvPr/>
            </p:nvSpPr>
            <p:spPr>
              <a:xfrm>
                <a:off x="5340" y="10184"/>
                <a:ext cx="1440" cy="468"/>
              </a:xfrm>
              <a:prstGeom prst="rect">
                <a:avLst/>
              </a:prstGeom>
              <a:noFill/>
              <a:ln w="9525">
                <a:noFill/>
              </a:ln>
            </p:spPr>
            <p:txBody>
              <a:bodyPr anchor="t" anchorCtr="0"/>
              <a:p>
                <a:pPr algn="just">
                  <a:spcBef>
                    <a:spcPts val="300"/>
                  </a:spcBef>
                  <a:spcAft>
                    <a:spcPts val="300"/>
                  </a:spcAft>
                </a:pPr>
                <a:r>
                  <a:rPr lang="en-US" altLang="zh-CN" sz="1800" b="1" dirty="0">
                    <a:latin typeface="Times New Roman" panose="02020603050405020304" pitchFamily="18" charset="0"/>
                    <a:ea typeface="方正书宋简体"/>
                  </a:rPr>
                  <a:t>#middle</a:t>
                </a:r>
                <a:endParaRPr lang="en-US" altLang="zh-CN" sz="1800" b="1" dirty="0">
                  <a:latin typeface="Times New Roman" panose="02020603050405020304" pitchFamily="18" charset="0"/>
                  <a:ea typeface="方正书宋简体"/>
                </a:endParaRPr>
              </a:p>
              <a:p>
                <a:pPr algn="just"/>
                <a:endParaRPr lang="en-US" altLang="zh-CN" sz="1800" b="1" dirty="0">
                  <a:latin typeface="Times New Roman" panose="02020603050405020304" pitchFamily="18" charset="0"/>
                  <a:ea typeface="方正书宋简体"/>
                </a:endParaRPr>
              </a:p>
              <a:p>
                <a:pPr algn="just"/>
                <a:endParaRPr lang="en-US" altLang="zh-CN" sz="1800" b="1" dirty="0">
                  <a:latin typeface="Times New Roman" panose="02020603050405020304" pitchFamily="18" charset="0"/>
                  <a:ea typeface="方正书宋简体"/>
                </a:endParaRPr>
              </a:p>
              <a:p>
                <a:endParaRPr lang="zh-CN" altLang="zh-CN" sz="1800" b="1" dirty="0">
                  <a:latin typeface="Arial" panose="020B0604020202020204" pitchFamily="34" charset="0"/>
                  <a:ea typeface="方正书宋简体"/>
                </a:endParaRPr>
              </a:p>
            </p:txBody>
          </p:sp>
        </p:grpSp>
        <p:grpSp>
          <p:nvGrpSpPr>
            <p:cNvPr id="80906" name="Group 10"/>
            <p:cNvGrpSpPr/>
            <p:nvPr/>
          </p:nvGrpSpPr>
          <p:grpSpPr>
            <a:xfrm>
              <a:off x="2880" y="9449"/>
              <a:ext cx="1260" cy="2184"/>
              <a:chOff x="2880" y="9449"/>
              <a:chExt cx="1260" cy="2184"/>
            </a:xfrm>
          </p:grpSpPr>
          <p:sp>
            <p:nvSpPr>
              <p:cNvPr id="80907" name="Rectangle 11"/>
              <p:cNvSpPr/>
              <p:nvPr/>
            </p:nvSpPr>
            <p:spPr>
              <a:xfrm>
                <a:off x="2880" y="9449"/>
                <a:ext cx="1260" cy="2184"/>
              </a:xfrm>
              <a:prstGeom prst="rect">
                <a:avLst/>
              </a:prstGeom>
              <a:solidFill>
                <a:srgbClr val="CCFFCC"/>
              </a:solidFill>
              <a:ln w="9525" cap="flat" cmpd="sng">
                <a:solidFill>
                  <a:srgbClr val="000000"/>
                </a:solidFill>
                <a:prstDash val="solid"/>
                <a:miter/>
                <a:headEnd type="none" w="med" len="med"/>
                <a:tailEnd type="none" w="med" len="med"/>
              </a:ln>
            </p:spPr>
            <p:txBody>
              <a:bodyPr anchor="t" anchorCtr="0"/>
              <a:p>
                <a:endParaRPr lang="zh-CN" altLang="en-US" sz="1800" dirty="0">
                  <a:latin typeface="Franklin Gothic Book" pitchFamily="34" charset="0"/>
                  <a:ea typeface="黑体" panose="02010609060101010101" pitchFamily="2" charset="-122"/>
                </a:endParaRPr>
              </a:p>
            </p:txBody>
          </p:sp>
          <p:sp>
            <p:nvSpPr>
              <p:cNvPr id="80908" name="Text Box 12"/>
              <p:cNvSpPr txBox="1"/>
              <p:nvPr/>
            </p:nvSpPr>
            <p:spPr>
              <a:xfrm>
                <a:off x="2985" y="10229"/>
                <a:ext cx="1080" cy="468"/>
              </a:xfrm>
              <a:prstGeom prst="rect">
                <a:avLst/>
              </a:prstGeom>
              <a:noFill/>
              <a:ln w="9525">
                <a:noFill/>
              </a:ln>
            </p:spPr>
            <p:txBody>
              <a:bodyPr anchor="t" anchorCtr="0"/>
              <a:p>
                <a:pPr algn="just">
                  <a:spcBef>
                    <a:spcPts val="300"/>
                  </a:spcBef>
                  <a:spcAft>
                    <a:spcPts val="300"/>
                  </a:spcAft>
                </a:pPr>
                <a:r>
                  <a:rPr lang="en-US" altLang="zh-CN" sz="1800" b="1" dirty="0">
                    <a:latin typeface="Times New Roman" panose="02020603050405020304" pitchFamily="18" charset="0"/>
                    <a:ea typeface="方正书宋简体"/>
                  </a:rPr>
                  <a:t>#left</a:t>
                </a:r>
                <a:endParaRPr lang="en-US" altLang="zh-CN" sz="1800" b="1" dirty="0">
                  <a:latin typeface="Times New Roman" panose="02020603050405020304" pitchFamily="18" charset="0"/>
                  <a:ea typeface="方正书宋简体"/>
                </a:endParaRPr>
              </a:p>
              <a:p>
                <a:pPr algn="just"/>
                <a:endParaRPr lang="en-US" altLang="zh-CN" sz="1800" b="1" dirty="0">
                  <a:latin typeface="Times New Roman" panose="02020603050405020304" pitchFamily="18" charset="0"/>
                  <a:ea typeface="方正书宋简体"/>
                </a:endParaRPr>
              </a:p>
              <a:p>
                <a:pPr algn="just"/>
                <a:endParaRPr lang="en-US" altLang="zh-CN" sz="1800" b="1" dirty="0">
                  <a:latin typeface="Times New Roman" panose="02020603050405020304" pitchFamily="18" charset="0"/>
                  <a:ea typeface="方正书宋简体"/>
                </a:endParaRPr>
              </a:p>
              <a:p>
                <a:pPr algn="just"/>
                <a:endParaRPr lang="en-US" altLang="zh-CN" sz="1800" b="1" dirty="0">
                  <a:latin typeface="Times New Roman" panose="02020603050405020304" pitchFamily="18" charset="0"/>
                  <a:ea typeface="方正书宋简体"/>
                </a:endParaRPr>
              </a:p>
              <a:p>
                <a:endParaRPr lang="zh-CN" altLang="zh-CN" sz="1800" b="1" dirty="0">
                  <a:latin typeface="Arial" panose="020B0604020202020204" pitchFamily="34" charset="0"/>
                  <a:ea typeface="方正书宋简体"/>
                </a:endParaRPr>
              </a:p>
            </p:txBody>
          </p:sp>
        </p:grpSp>
        <p:grpSp>
          <p:nvGrpSpPr>
            <p:cNvPr id="80909" name="Group 13"/>
            <p:cNvGrpSpPr/>
            <p:nvPr/>
          </p:nvGrpSpPr>
          <p:grpSpPr>
            <a:xfrm>
              <a:off x="7740" y="9449"/>
              <a:ext cx="1260" cy="2184"/>
              <a:chOff x="7740" y="9449"/>
              <a:chExt cx="1260" cy="2184"/>
            </a:xfrm>
          </p:grpSpPr>
          <p:sp>
            <p:nvSpPr>
              <p:cNvPr id="80910" name="Rectangle 14"/>
              <p:cNvSpPr/>
              <p:nvPr/>
            </p:nvSpPr>
            <p:spPr>
              <a:xfrm>
                <a:off x="7740" y="9449"/>
                <a:ext cx="1260" cy="2184"/>
              </a:xfrm>
              <a:prstGeom prst="rect">
                <a:avLst/>
              </a:prstGeom>
              <a:solidFill>
                <a:srgbClr val="CCFFCC"/>
              </a:solidFill>
              <a:ln w="9525" cap="flat" cmpd="sng">
                <a:solidFill>
                  <a:srgbClr val="000000"/>
                </a:solidFill>
                <a:prstDash val="solid"/>
                <a:miter/>
                <a:headEnd type="none" w="med" len="med"/>
                <a:tailEnd type="none" w="med" len="med"/>
              </a:ln>
            </p:spPr>
            <p:txBody>
              <a:bodyPr anchor="t" anchorCtr="0"/>
              <a:p>
                <a:endParaRPr lang="zh-CN" altLang="en-US" sz="1800" dirty="0">
                  <a:latin typeface="Franklin Gothic Book" pitchFamily="34" charset="0"/>
                  <a:ea typeface="黑体" panose="02010609060101010101" pitchFamily="2" charset="-122"/>
                </a:endParaRPr>
              </a:p>
            </p:txBody>
          </p:sp>
          <p:sp>
            <p:nvSpPr>
              <p:cNvPr id="80911" name="Text Box 15"/>
              <p:cNvSpPr txBox="1"/>
              <p:nvPr/>
            </p:nvSpPr>
            <p:spPr>
              <a:xfrm>
                <a:off x="7845" y="10154"/>
                <a:ext cx="1080" cy="468"/>
              </a:xfrm>
              <a:prstGeom prst="rect">
                <a:avLst/>
              </a:prstGeom>
              <a:noFill/>
              <a:ln w="9525">
                <a:noFill/>
              </a:ln>
            </p:spPr>
            <p:txBody>
              <a:bodyPr anchor="t" anchorCtr="0"/>
              <a:p>
                <a:pPr algn="just">
                  <a:spcBef>
                    <a:spcPts val="300"/>
                  </a:spcBef>
                  <a:spcAft>
                    <a:spcPts val="300"/>
                  </a:spcAft>
                </a:pPr>
                <a:r>
                  <a:rPr lang="en-US" altLang="zh-CN" sz="1800" b="1" dirty="0">
                    <a:latin typeface="Times New Roman" panose="02020603050405020304" pitchFamily="18" charset="0"/>
                    <a:ea typeface="方正书宋简体"/>
                  </a:rPr>
                  <a:t>#right</a:t>
                </a:r>
                <a:endParaRPr lang="en-US" altLang="zh-CN" sz="1800" b="1" dirty="0">
                  <a:latin typeface="Times New Roman" panose="02020603050405020304" pitchFamily="18" charset="0"/>
                  <a:ea typeface="方正书宋简体"/>
                </a:endParaRPr>
              </a:p>
              <a:p>
                <a:pPr algn="just"/>
                <a:endParaRPr lang="en-US" altLang="zh-CN" sz="1800" b="1" dirty="0">
                  <a:latin typeface="Times New Roman" panose="02020603050405020304" pitchFamily="18" charset="0"/>
                  <a:ea typeface="方正书宋简体"/>
                </a:endParaRPr>
              </a:p>
              <a:p>
                <a:pPr algn="just"/>
                <a:endParaRPr lang="en-US" altLang="zh-CN" sz="1800" b="1" dirty="0">
                  <a:latin typeface="Times New Roman" panose="02020603050405020304" pitchFamily="18" charset="0"/>
                  <a:ea typeface="方正书宋简体"/>
                </a:endParaRPr>
              </a:p>
              <a:p>
                <a:pPr algn="just"/>
                <a:endParaRPr lang="en-US" altLang="zh-CN" sz="1800" b="1" dirty="0">
                  <a:latin typeface="Times New Roman" panose="02020603050405020304" pitchFamily="18" charset="0"/>
                  <a:ea typeface="方正书宋简体"/>
                </a:endParaRPr>
              </a:p>
              <a:p>
                <a:endParaRPr lang="zh-CN" altLang="zh-CN" sz="1800" b="1" dirty="0">
                  <a:latin typeface="Arial" panose="020B0604020202020204" pitchFamily="34" charset="0"/>
                  <a:ea typeface="方正书宋简体"/>
                </a:endParaRPr>
              </a:p>
            </p:txBody>
          </p:sp>
        </p:grpSp>
      </p:gr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51619" name="标题 1"/>
          <p:cNvSpPr>
            <a:spLocks noGrp="1"/>
          </p:cNvSpPr>
          <p:nvPr>
            <p:ph type="title" idx="4294967295"/>
          </p:nvPr>
        </p:nvSpPr>
        <p:spPr>
          <a:xfrm>
            <a:off x="0" y="0"/>
            <a:ext cx="8243888" cy="1052513"/>
          </a:xfrm>
        </p:spPr>
        <p:txBody>
          <a:bodyPr vert="horz" wrap="square" lIns="91440" tIns="45720" rIns="91440" bIns="45720" anchor="ct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en-US" altLang="zh-CN"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3. CSS+DIV</a:t>
            </a:r>
            <a:r>
              <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与表格排版比较</a:t>
            </a:r>
            <a:endPar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endParaRPr>
          </a:p>
        </p:txBody>
      </p:sp>
      <p:sp>
        <p:nvSpPr>
          <p:cNvPr id="751620" name="内容占位符 2"/>
          <p:cNvSpPr>
            <a:spLocks noGrp="1"/>
          </p:cNvSpPr>
          <p:nvPr>
            <p:ph idx="4294967295"/>
          </p:nvPr>
        </p:nvSpPr>
        <p:spPr>
          <a:xfrm>
            <a:off x="250825" y="1052513"/>
            <a:ext cx="8642350" cy="5616575"/>
          </a:xfrm>
          <a:ln/>
        </p:spPr>
        <p:txBody>
          <a:bodyPr vert="horz" wrap="square" lIns="91440" tIns="45720" rIns="91440" bIns="45720" anchor="t" anchorCtr="0"/>
          <a:p>
            <a:pPr eaLnBrk="1" hangingPunct="1">
              <a:lnSpc>
                <a:spcPct val="90000"/>
              </a:lnSpc>
              <a:buClr>
                <a:srgbClr val="FF0000"/>
              </a:buClr>
            </a:pPr>
            <a:r>
              <a:rPr lang="zh-CN" altLang="en-US" sz="3300" b="1" dirty="0"/>
              <a:t>通过</a:t>
            </a:r>
            <a:r>
              <a:rPr lang="en-US" altLang="zh-CN" sz="3300" b="1" dirty="0"/>
              <a:t>&lt;table&gt;</a:t>
            </a:r>
            <a:r>
              <a:rPr lang="zh-CN" altLang="en-US" sz="3300" b="1" dirty="0"/>
              <a:t>各个单元格可以轻松划分各个模块，制作简单容易；</a:t>
            </a:r>
            <a:r>
              <a:rPr lang="en-US" altLang="zh-CN" sz="3300" b="1" dirty="0"/>
              <a:t>CSS</a:t>
            </a:r>
            <a:r>
              <a:rPr lang="zh-CN" altLang="en-US" sz="3300" b="1" dirty="0"/>
              <a:t>通过</a:t>
            </a:r>
            <a:r>
              <a:rPr lang="en-US" altLang="zh-CN" sz="3300" b="1" dirty="0"/>
              <a:t>div</a:t>
            </a:r>
            <a:r>
              <a:rPr lang="zh-CN" altLang="en-US" sz="3300" b="1" dirty="0"/>
              <a:t>来划分模块，同时需要调整各模块之间的位置距离及排列；</a:t>
            </a:r>
            <a:endParaRPr lang="zh-CN" altLang="en-US" sz="3300" b="1" dirty="0"/>
          </a:p>
          <a:p>
            <a:pPr eaLnBrk="1" hangingPunct="1">
              <a:lnSpc>
                <a:spcPct val="90000"/>
              </a:lnSpc>
              <a:buClr>
                <a:srgbClr val="FF0000"/>
              </a:buClr>
            </a:pPr>
            <a:r>
              <a:rPr lang="zh-CN" altLang="en-US" sz="3300" b="1" dirty="0"/>
              <a:t>各模块放在</a:t>
            </a:r>
            <a:r>
              <a:rPr lang="en-US" altLang="zh-CN" sz="3300" b="1" dirty="0"/>
              <a:t>&lt;table&gt;</a:t>
            </a:r>
            <a:r>
              <a:rPr lang="zh-CN" altLang="en-US" sz="3300" b="1" dirty="0"/>
              <a:t>单元格内，会随着单元格的大小自动调整，背景颜色等设置比较简单；</a:t>
            </a:r>
            <a:r>
              <a:rPr lang="en-US" altLang="zh-CN" sz="3300" b="1" dirty="0"/>
              <a:t>CSS+DIV</a:t>
            </a:r>
            <a:r>
              <a:rPr lang="zh-CN" altLang="en-US" sz="3300" b="1" dirty="0"/>
              <a:t>的模块层层嵌套，背景颜色等样式属性设置比较复杂；</a:t>
            </a:r>
            <a:endParaRPr lang="zh-CN" altLang="en-US" sz="3300" b="1" dirty="0"/>
          </a:p>
          <a:p>
            <a:pPr eaLnBrk="1" hangingPunct="1">
              <a:buClr>
                <a:srgbClr val="FF0000"/>
              </a:buClr>
            </a:pPr>
            <a:r>
              <a:rPr lang="en-US" altLang="zh-CN" sz="3300" b="1" dirty="0"/>
              <a:t>DIV+CSS</a:t>
            </a:r>
            <a:r>
              <a:rPr lang="zh-CN" altLang="en-US" sz="3300" b="1" dirty="0"/>
              <a:t>布局比</a:t>
            </a:r>
            <a:r>
              <a:rPr lang="en-US" altLang="zh-CN" sz="3300" b="1" dirty="0"/>
              <a:t>Table</a:t>
            </a:r>
            <a:r>
              <a:rPr lang="zh-CN" altLang="en-US" sz="3300" b="1" dirty="0"/>
              <a:t>布局节省页面代码，代码结构也更清晰明了</a:t>
            </a:r>
            <a:r>
              <a:rPr lang="zh-CN" altLang="en-US" b="1" dirty="0"/>
              <a:t>。</a:t>
            </a:r>
            <a:endParaRPr lang="zh-CN" altLang="en-US" b="1" dirty="0"/>
          </a:p>
          <a:p>
            <a:pPr eaLnBrk="1" hangingPunct="1">
              <a:buNone/>
            </a:pPr>
            <a:endParaRPr lang="zh-CN" altLang="en-US"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51620">
                                            <p:txEl>
                                              <p:charRg st="0" end="67"/>
                                            </p:txEl>
                                          </p:spTgt>
                                        </p:tgtEl>
                                        <p:attrNameLst>
                                          <p:attrName>style.visibility</p:attrName>
                                        </p:attrNameLst>
                                      </p:cBhvr>
                                      <p:to>
                                        <p:strVal val="visible"/>
                                      </p:to>
                                    </p:set>
                                    <p:anim calcmode="lin" valueType="num">
                                      <p:cBhvr additive="base">
                                        <p:cTn id="7" dur="500" fill="hold"/>
                                        <p:tgtEl>
                                          <p:spTgt spid="751620">
                                            <p:txEl>
                                              <p:charRg st="0" end="67"/>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51620">
                                            <p:txEl>
                                              <p:charRg st="0" end="67"/>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51620">
                                            <p:txEl>
                                              <p:charRg st="67" end="142"/>
                                            </p:txEl>
                                          </p:spTgt>
                                        </p:tgtEl>
                                        <p:attrNameLst>
                                          <p:attrName>style.visibility</p:attrName>
                                        </p:attrNameLst>
                                      </p:cBhvr>
                                      <p:to>
                                        <p:strVal val="visible"/>
                                      </p:to>
                                    </p:set>
                                    <p:anim calcmode="lin" valueType="num">
                                      <p:cBhvr additive="base">
                                        <p:cTn id="13" dur="500" fill="hold"/>
                                        <p:tgtEl>
                                          <p:spTgt spid="751620">
                                            <p:txEl>
                                              <p:charRg st="67" end="14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51620">
                                            <p:txEl>
                                              <p:charRg st="67" end="14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51620">
                                            <p:txEl>
                                              <p:charRg st="142" end="178"/>
                                            </p:txEl>
                                          </p:spTgt>
                                        </p:tgtEl>
                                        <p:attrNameLst>
                                          <p:attrName>style.visibility</p:attrName>
                                        </p:attrNameLst>
                                      </p:cBhvr>
                                      <p:to>
                                        <p:strVal val="visible"/>
                                      </p:to>
                                    </p:set>
                                    <p:anim calcmode="lin" valueType="num">
                                      <p:cBhvr additive="base">
                                        <p:cTn id="19" dur="500" fill="hold"/>
                                        <p:tgtEl>
                                          <p:spTgt spid="751620">
                                            <p:txEl>
                                              <p:charRg st="142" end="178"/>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51620">
                                            <p:txEl>
                                              <p:charRg st="142" end="17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57763" name="标题 1"/>
          <p:cNvSpPr>
            <a:spLocks noGrp="1"/>
          </p:cNvSpPr>
          <p:nvPr>
            <p:ph type="title" idx="4294967295"/>
          </p:nvPr>
        </p:nvSpPr>
        <p:spPr>
          <a:xfrm>
            <a:off x="0" y="0"/>
            <a:ext cx="8243888" cy="981075"/>
          </a:xfrm>
        </p:spPr>
        <p:txBody>
          <a:bodyPr vert="horz" wrap="square" lIns="91440" tIns="45720" rIns="91440" bIns="45720" anchor="ct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en-US" altLang="zh-CN" sz="45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1. </a:t>
            </a:r>
            <a:r>
              <a:rPr kumimoji="0" lang="zh-CN" altLang="en-US" sz="45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盒子</a:t>
            </a:r>
            <a:r>
              <a:rPr kumimoji="0" lang="zh-CN" altLang="en-US" sz="45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的</a:t>
            </a:r>
            <a:r>
              <a:rPr kumimoji="0" lang="en-US" altLang="zh-CN" sz="4800" b="1" i="0" u="none" strike="noStrike" kern="1200" cap="none" spc="0" normalizeH="0" baseline="0" noProof="0" dirty="0" smtClean="0">
                <a:ln>
                  <a:noFill/>
                </a:ln>
                <a:solidFill>
                  <a:schemeClr val="tx2"/>
                </a:solidFill>
                <a:effectLst>
                  <a:outerShdw blurRad="38100" dist="38100" dir="2700000">
                    <a:srgbClr val="C0C0C0"/>
                  </a:outerShdw>
                </a:effectLst>
                <a:uLnTx/>
                <a:uFillTx/>
                <a:latin typeface="+mj-lt"/>
                <a:ea typeface="+mj-ea"/>
                <a:cs typeface="+mj-cs"/>
              </a:rPr>
              <a:t>border</a:t>
            </a:r>
            <a:r>
              <a:rPr kumimoji="0" lang="zh-CN" altLang="en-US" sz="4800" b="1" i="0" u="none" strike="noStrike" kern="1200" cap="none" spc="0" normalizeH="0" baseline="0" noProof="0" dirty="0" smtClean="0">
                <a:ln>
                  <a:noFill/>
                </a:ln>
                <a:solidFill>
                  <a:schemeClr val="tx2"/>
                </a:solidFill>
                <a:effectLst>
                  <a:outerShdw blurRad="38100" dist="38100" dir="2700000">
                    <a:srgbClr val="C0C0C0"/>
                  </a:outerShdw>
                </a:effectLst>
                <a:uLnTx/>
                <a:uFillTx/>
                <a:latin typeface="+mj-lt"/>
                <a:ea typeface="+mj-ea"/>
                <a:cs typeface="+mj-cs"/>
              </a:rPr>
              <a:t>（边框）</a:t>
            </a:r>
            <a:endParaRPr kumimoji="0" lang="zh-CN" altLang="en-US" sz="45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endParaRPr>
          </a:p>
        </p:txBody>
      </p:sp>
      <p:sp>
        <p:nvSpPr>
          <p:cNvPr id="757764" name="内容占位符 2"/>
          <p:cNvSpPr>
            <a:spLocks noGrp="1"/>
          </p:cNvSpPr>
          <p:nvPr>
            <p:ph idx="4294967295"/>
          </p:nvPr>
        </p:nvSpPr>
        <p:spPr>
          <a:xfrm>
            <a:off x="0" y="1196975"/>
            <a:ext cx="9144000" cy="5949950"/>
          </a:xfrm>
          <a:ln/>
        </p:spPr>
        <p:txBody>
          <a:bodyPr vert="horz" wrap="square" lIns="91440" tIns="45720" rIns="91440" bIns="45720" anchor="t" anchorCtr="0"/>
          <a:p>
            <a:pPr eaLnBrk="1" hangingPunct="1">
              <a:buClr>
                <a:srgbClr val="FF0000"/>
              </a:buClr>
            </a:pPr>
            <a:r>
              <a:rPr lang="en-US" altLang="zh-CN" sz="3600" b="1" dirty="0"/>
              <a:t>border</a:t>
            </a:r>
            <a:r>
              <a:rPr lang="zh-CN" altLang="en-US" sz="3300" b="1" dirty="0"/>
              <a:t>包围了盒子的</a:t>
            </a:r>
            <a:r>
              <a:rPr lang="en-US" altLang="zh-CN" sz="3300" b="1" dirty="0"/>
              <a:t>padding</a:t>
            </a:r>
            <a:r>
              <a:rPr lang="zh-CN" altLang="en-US" sz="3300" b="1" dirty="0"/>
              <a:t>和内容，形成盒子的边界</a:t>
            </a:r>
            <a:r>
              <a:rPr lang="zh-CN" altLang="en-US" sz="3300" dirty="0"/>
              <a:t> </a:t>
            </a:r>
            <a:endParaRPr lang="zh-CN" altLang="en-US" sz="3300" b="1" dirty="0"/>
          </a:p>
          <a:p>
            <a:pPr eaLnBrk="1" hangingPunct="1">
              <a:buClr>
                <a:srgbClr val="FF0000"/>
              </a:buClr>
            </a:pPr>
            <a:r>
              <a:rPr lang="en-US" altLang="zh-CN" sz="3300" b="1" dirty="0"/>
              <a:t>border</a:t>
            </a:r>
            <a:r>
              <a:rPr lang="zh-CN" altLang="en-US" sz="3300" b="1" dirty="0"/>
              <a:t>的属性主要有</a:t>
            </a:r>
            <a:r>
              <a:rPr lang="en-US" altLang="zh-CN" sz="3300" b="1" dirty="0"/>
              <a:t>3</a:t>
            </a:r>
            <a:r>
              <a:rPr lang="zh-CN" altLang="en-US" sz="3300" b="1" dirty="0"/>
              <a:t>个，分别是颜色</a:t>
            </a:r>
            <a:r>
              <a:rPr lang="en-US" altLang="zh-CN" sz="3300" b="1" dirty="0"/>
              <a:t>(color)</a:t>
            </a:r>
            <a:r>
              <a:rPr lang="zh-CN" altLang="en-US" sz="3300" b="1" dirty="0"/>
              <a:t>、宽度</a:t>
            </a:r>
            <a:r>
              <a:rPr lang="en-US" altLang="zh-CN" sz="3300" b="1" dirty="0"/>
              <a:t>(width)</a:t>
            </a:r>
            <a:r>
              <a:rPr lang="zh-CN" altLang="en-US" sz="3300" b="1" dirty="0"/>
              <a:t>、样式</a:t>
            </a:r>
            <a:r>
              <a:rPr lang="en-US" altLang="zh-CN" sz="3300" b="1" dirty="0"/>
              <a:t>(style) </a:t>
            </a:r>
            <a:r>
              <a:rPr lang="zh-CN" altLang="en-US" sz="3300" b="1" dirty="0"/>
              <a:t>。</a:t>
            </a:r>
            <a:endParaRPr lang="zh-CN" altLang="en-US" sz="3300" b="1" dirty="0"/>
          </a:p>
          <a:p>
            <a:pPr eaLnBrk="1" hangingPunct="1">
              <a:buClr>
                <a:srgbClr val="FF0000"/>
              </a:buClr>
            </a:pPr>
            <a:r>
              <a:rPr lang="zh-CN" altLang="en-US" sz="3300" b="1" dirty="0">
                <a:hlinkClick r:id="rId1" action="ppaction://hlinksldjump"/>
              </a:rPr>
              <a:t>边框的属性</a:t>
            </a:r>
            <a:endParaRPr lang="zh-CN" altLang="en-US" sz="33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57764">
                                            <p:txEl>
                                              <p:charRg st="0" end="32"/>
                                            </p:txEl>
                                          </p:spTgt>
                                        </p:tgtEl>
                                        <p:attrNameLst>
                                          <p:attrName>style.visibility</p:attrName>
                                        </p:attrNameLst>
                                      </p:cBhvr>
                                      <p:to>
                                        <p:strVal val="visible"/>
                                      </p:to>
                                    </p:set>
                                    <p:anim calcmode="lin" valueType="num">
                                      <p:cBhvr additive="base">
                                        <p:cTn id="7" dur="500" fill="hold"/>
                                        <p:tgtEl>
                                          <p:spTgt spid="757764">
                                            <p:txEl>
                                              <p:charRg st="0" end="3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57764">
                                            <p:txEl>
                                              <p:charRg st="0" end="3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57764">
                                            <p:txEl>
                                              <p:charRg st="32" end="82"/>
                                            </p:txEl>
                                          </p:spTgt>
                                        </p:tgtEl>
                                        <p:attrNameLst>
                                          <p:attrName>style.visibility</p:attrName>
                                        </p:attrNameLst>
                                      </p:cBhvr>
                                      <p:to>
                                        <p:strVal val="visible"/>
                                      </p:to>
                                    </p:set>
                                    <p:anim calcmode="lin" valueType="num">
                                      <p:cBhvr additive="base">
                                        <p:cTn id="13" dur="500" fill="hold"/>
                                        <p:tgtEl>
                                          <p:spTgt spid="757764">
                                            <p:txEl>
                                              <p:charRg st="32" end="8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57764">
                                            <p:txEl>
                                              <p:charRg st="32" end="8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57764">
                                            <p:txEl>
                                              <p:charRg st="82" end="88"/>
                                            </p:txEl>
                                          </p:spTgt>
                                        </p:tgtEl>
                                        <p:attrNameLst>
                                          <p:attrName>style.visibility</p:attrName>
                                        </p:attrNameLst>
                                      </p:cBhvr>
                                      <p:to>
                                        <p:strVal val="visible"/>
                                      </p:to>
                                    </p:set>
                                    <p:anim calcmode="lin" valueType="num">
                                      <p:cBhvr additive="base">
                                        <p:cTn id="19" dur="500" fill="hold"/>
                                        <p:tgtEl>
                                          <p:spTgt spid="757764">
                                            <p:txEl>
                                              <p:charRg st="82" end="88"/>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57764">
                                            <p:txEl>
                                              <p:charRg st="82" end="8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84994" name="内容占位符 2"/>
          <p:cNvSpPr>
            <a:spLocks noGrp="1"/>
          </p:cNvSpPr>
          <p:nvPr>
            <p:ph idx="4294967295"/>
          </p:nvPr>
        </p:nvSpPr>
        <p:spPr>
          <a:xfrm>
            <a:off x="0" y="620713"/>
            <a:ext cx="9144000" cy="4456112"/>
          </a:xfrm>
          <a:ln/>
        </p:spPr>
        <p:txBody>
          <a:bodyPr vert="horz" wrap="square" lIns="91440" tIns="45720" rIns="91440" bIns="45720" anchor="t" anchorCtr="0"/>
          <a:p>
            <a:pPr eaLnBrk="1" hangingPunct="1">
              <a:buClr>
                <a:srgbClr val="FF0000"/>
              </a:buClr>
            </a:pPr>
            <a:r>
              <a:rPr lang="zh-CN" altLang="en-US" sz="3300" b="1" dirty="0"/>
              <a:t>表格布局比</a:t>
            </a:r>
            <a:r>
              <a:rPr lang="en-US" altLang="zh-CN" sz="3300" b="1" dirty="0"/>
              <a:t>CSS+DIV</a:t>
            </a:r>
            <a:r>
              <a:rPr lang="zh-CN" altLang="en-US" sz="3300" b="1" dirty="0"/>
              <a:t>布局维护要困难。例如要对换</a:t>
            </a:r>
            <a:r>
              <a:rPr lang="en-US" altLang="zh-CN" sz="3300" b="1" dirty="0"/>
              <a:t>left</a:t>
            </a:r>
            <a:r>
              <a:rPr lang="zh-CN" altLang="en-US" sz="3300" b="1" dirty="0"/>
              <a:t>和</a:t>
            </a:r>
            <a:r>
              <a:rPr lang="en-US" altLang="zh-CN" sz="3300" b="1" dirty="0"/>
              <a:t>right</a:t>
            </a:r>
            <a:r>
              <a:rPr lang="zh-CN" altLang="en-US" sz="3300" b="1" dirty="0"/>
              <a:t>的内容，表格布局的工作量与制作新的页面相当，而</a:t>
            </a:r>
            <a:r>
              <a:rPr lang="en-US" altLang="zh-CN" sz="3300" b="1" dirty="0"/>
              <a:t>CSS+DIV</a:t>
            </a:r>
            <a:r>
              <a:rPr lang="zh-CN" altLang="en-US" sz="3300" b="1" dirty="0"/>
              <a:t>布局方式只需修改位置即可实现</a:t>
            </a:r>
            <a:endParaRPr lang="zh-CN" altLang="en-US" sz="3300" b="1" dirty="0"/>
          </a:p>
          <a:p>
            <a:pPr eaLnBrk="1" hangingPunct="1">
              <a:buClr>
                <a:srgbClr val="FF0000"/>
              </a:buClr>
            </a:pPr>
            <a:r>
              <a:rPr lang="en-US" altLang="zh-CN" sz="3300" b="1" dirty="0"/>
              <a:t>DIV+CSS</a:t>
            </a:r>
            <a:r>
              <a:rPr lang="zh-CN" altLang="en-US" sz="3300" b="1" dirty="0"/>
              <a:t>开发速度要比</a:t>
            </a:r>
            <a:r>
              <a:rPr lang="en-US" altLang="zh-CN" sz="3300" b="1" dirty="0"/>
              <a:t>Table</a:t>
            </a:r>
            <a:r>
              <a:rPr lang="zh-CN" altLang="en-US" sz="3300" b="1" dirty="0"/>
              <a:t>快，而且布局更精确。</a:t>
            </a:r>
            <a:endParaRPr lang="zh-CN" altLang="en-US" sz="3300" b="1" dirty="0"/>
          </a:p>
          <a:p>
            <a:pPr eaLnBrk="1" hangingPunct="1">
              <a:buClr>
                <a:srgbClr val="FF0000"/>
              </a:buClr>
            </a:pPr>
            <a:r>
              <a:rPr lang="en-US" altLang="zh-CN" sz="3300" b="1" dirty="0"/>
              <a:t>DIV+CSS</a:t>
            </a:r>
            <a:r>
              <a:rPr lang="zh-CN" altLang="en-US" sz="3300" b="1" dirty="0"/>
              <a:t>布局能够适应未来多种客户端需求。</a:t>
            </a:r>
            <a:endParaRPr lang="zh-CN" altLang="en-US" sz="3300" b="1" dirty="0"/>
          </a:p>
          <a:p>
            <a:pPr eaLnBrk="1" hangingPunct="1">
              <a:buClr>
                <a:srgbClr val="FF0000"/>
              </a:buClr>
              <a:buNone/>
            </a:pPr>
            <a:endParaRPr lang="zh-CN" altLang="en-US" sz="3300" b="1" dirty="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11683" name="标题 1"/>
          <p:cNvSpPr>
            <a:spLocks noGrp="1"/>
          </p:cNvSpPr>
          <p:nvPr>
            <p:ph type="title" idx="4294967295"/>
          </p:nvPr>
        </p:nvSpPr>
        <p:spPr>
          <a:xfrm>
            <a:off x="0" y="0"/>
            <a:ext cx="8243888" cy="1314450"/>
          </a:xfrm>
        </p:spPr>
        <p:txBody>
          <a:bodyPr vert="horz" wrap="square" lIns="91440" tIns="45720" rIns="91440" bIns="45720" anchor="ct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en-US" altLang="zh-CN"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8.5 </a:t>
            </a:r>
            <a:r>
              <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盒子的外边距计算规则</a:t>
            </a:r>
            <a:endParaRPr kumimoji="0" lang="zh-CN" altLang="en-US" sz="44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endParaRPr>
          </a:p>
        </p:txBody>
      </p:sp>
      <p:sp>
        <p:nvSpPr>
          <p:cNvPr id="711684" name="内容占位符 2"/>
          <p:cNvSpPr>
            <a:spLocks noGrp="1"/>
          </p:cNvSpPr>
          <p:nvPr>
            <p:ph idx="4294967295"/>
          </p:nvPr>
        </p:nvSpPr>
        <p:spPr>
          <a:xfrm>
            <a:off x="323850" y="1484313"/>
            <a:ext cx="8229600" cy="4456112"/>
          </a:xfrm>
          <a:ln/>
        </p:spPr>
        <p:txBody>
          <a:bodyPr vert="horz" wrap="square" lIns="91440" tIns="45720" rIns="91440" bIns="45720" anchor="t" anchorCtr="0"/>
          <a:p>
            <a:pPr eaLnBrk="1" hangingPunct="1">
              <a:buClr>
                <a:srgbClr val="FF0000"/>
              </a:buClr>
            </a:pPr>
            <a:r>
              <a:rPr lang="zh-CN" altLang="en-US" sz="3600" b="1" dirty="0"/>
              <a:t>行内元素之间的水平</a:t>
            </a:r>
            <a:r>
              <a:rPr lang="en-US" altLang="zh-CN" sz="3600" b="1" dirty="0"/>
              <a:t>margin</a:t>
            </a:r>
            <a:r>
              <a:rPr lang="zh-CN" altLang="en-US" sz="3600" b="1" dirty="0"/>
              <a:t>：</a:t>
            </a:r>
            <a:br>
              <a:rPr lang="zh-CN" altLang="en-US" b="1" dirty="0"/>
            </a:br>
            <a:r>
              <a:rPr lang="zh-CN" altLang="en-US" dirty="0">
                <a:hlinkClick r:id="rId1" action="ppaction://hlinkfile"/>
              </a:rPr>
              <a:t>示例</a:t>
            </a:r>
            <a:endParaRPr lang="zh-CN" altLang="en-US" dirty="0"/>
          </a:p>
        </p:txBody>
      </p:sp>
      <p:graphicFrame>
        <p:nvGraphicFramePr>
          <p:cNvPr id="711685" name="Object 2"/>
          <p:cNvGraphicFramePr/>
          <p:nvPr/>
        </p:nvGraphicFramePr>
        <p:xfrm>
          <a:off x="642938" y="3429000"/>
          <a:ext cx="7777162" cy="1465263"/>
        </p:xfrm>
        <a:graphic>
          <a:graphicData uri="http://schemas.openxmlformats.org/presentationml/2006/ole">
            <mc:AlternateContent xmlns:mc="http://schemas.openxmlformats.org/markup-compatibility/2006">
              <mc:Choice xmlns:v="urn:schemas-microsoft-com:vml" Requires="v">
                <p:oleObj spid="_x0000_s3076" name="" r:id="rId2" imgW="4374515" imgH="841375" progId="Visio.Drawing.11">
                  <p:embed/>
                </p:oleObj>
              </mc:Choice>
              <mc:Fallback>
                <p:oleObj name="" r:id="rId2" imgW="4374515" imgH="841375" progId="Visio.Drawing.11">
                  <p:embed/>
                  <p:pic>
                    <p:nvPicPr>
                      <p:cNvPr id="0" name="图片 3075"/>
                      <p:cNvPicPr/>
                      <p:nvPr/>
                    </p:nvPicPr>
                    <p:blipFill>
                      <a:blip r:embed="rId3"/>
                      <a:stretch>
                        <a:fillRect/>
                      </a:stretch>
                    </p:blipFill>
                    <p:spPr>
                      <a:xfrm>
                        <a:off x="642938" y="3429000"/>
                        <a:ext cx="7777162" cy="1465263"/>
                      </a:xfrm>
                      <a:prstGeom prst="rect">
                        <a:avLst/>
                      </a:prstGeom>
                      <a:noFill/>
                      <a:ln w="38100">
                        <a:noFill/>
                        <a:miter/>
                      </a:ln>
                    </p:spPr>
                  </p:pic>
                </p:oleObj>
              </mc:Fallback>
            </mc:AlternateContent>
          </a:graphicData>
        </a:graphic>
      </p:graphicFrame>
      <p:sp>
        <p:nvSpPr>
          <p:cNvPr id="711686" name="云形标注 711685"/>
          <p:cNvSpPr/>
          <p:nvPr/>
        </p:nvSpPr>
        <p:spPr>
          <a:xfrm>
            <a:off x="5003800" y="2276475"/>
            <a:ext cx="3097213" cy="1008063"/>
          </a:xfrm>
          <a:prstGeom prst="cloudCallout">
            <a:avLst>
              <a:gd name="adj1" fmla="val -57481"/>
              <a:gd name="adj2" fmla="val 75356"/>
            </a:avLst>
          </a:prstGeom>
          <a:solidFill>
            <a:schemeClr val="accent1"/>
          </a:solidFill>
          <a:ln w="12700" cap="sq" cmpd="sng">
            <a:solidFill>
              <a:srgbClr val="FF00FF"/>
            </a:solidFill>
            <a:prstDash val="solid"/>
            <a:round/>
            <a:headEnd type="none" w="sm" len="sm"/>
            <a:tailEnd type="none" w="sm" len="sm"/>
          </a:ln>
        </p:spPr>
        <p:txBody>
          <a:bodyPr anchor="t" anchorCtr="0"/>
          <a:p>
            <a:r>
              <a:rPr lang="en-US" altLang="zh-CN" sz="1800" b="1" dirty="0">
                <a:solidFill>
                  <a:srgbClr val="0000FF"/>
                </a:solidFill>
                <a:latin typeface="Verdana" panose="020B0604030504040204" pitchFamily="34" charset="0"/>
                <a:ea typeface="宋体" panose="02010600030101010101" pitchFamily="2" charset="-122"/>
              </a:rPr>
              <a:t>margin-right</a:t>
            </a:r>
            <a:endParaRPr lang="en-US" altLang="zh-CN" sz="1800" b="1" dirty="0">
              <a:solidFill>
                <a:srgbClr val="0000FF"/>
              </a:solidFill>
              <a:latin typeface="Verdana" panose="020B0604030504040204" pitchFamily="34" charset="0"/>
              <a:ea typeface="宋体" panose="02010600030101010101" pitchFamily="2" charset="-122"/>
            </a:endParaRPr>
          </a:p>
          <a:p>
            <a:r>
              <a:rPr lang="en-US" altLang="zh-CN" sz="1800" b="1" dirty="0">
                <a:solidFill>
                  <a:srgbClr val="0000FF"/>
                </a:solidFill>
                <a:latin typeface="Verdana" panose="020B0604030504040204" pitchFamily="34" charset="0"/>
                <a:ea typeface="宋体" panose="02010600030101010101" pitchFamily="2" charset="-122"/>
              </a:rPr>
              <a:t>+margin-left</a:t>
            </a:r>
            <a:endParaRPr lang="en-US" altLang="zh-CN" sz="1800" b="1" dirty="0">
              <a:solidFill>
                <a:srgbClr val="0000FF"/>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11684">
                                            <p:txEl>
                                              <p:charRg st="0" end="20"/>
                                            </p:txEl>
                                          </p:spTgt>
                                        </p:tgtEl>
                                        <p:attrNameLst>
                                          <p:attrName>style.visibility</p:attrName>
                                        </p:attrNameLst>
                                      </p:cBhvr>
                                      <p:to>
                                        <p:strVal val="visible"/>
                                      </p:to>
                                    </p:set>
                                    <p:anim calcmode="lin" valueType="num">
                                      <p:cBhvr additive="base">
                                        <p:cTn id="7" dur="500" fill="hold"/>
                                        <p:tgtEl>
                                          <p:spTgt spid="711684">
                                            <p:txEl>
                                              <p:charRg st="0" end="2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1684">
                                            <p:txEl>
                                              <p:charRg st="0" end="2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5" fill="hold" nodeType="afterEffect">
                                  <p:stCondLst>
                                    <p:cond delay="0"/>
                                  </p:stCondLst>
                                  <p:childTnLst>
                                    <p:set>
                                      <p:cBhvr>
                                        <p:cTn id="11" dur="1" fill="hold">
                                          <p:stCondLst>
                                            <p:cond delay="0"/>
                                          </p:stCondLst>
                                        </p:cTn>
                                        <p:tgtEl>
                                          <p:spTgt spid="711685"/>
                                        </p:tgtEl>
                                        <p:attrNameLst>
                                          <p:attrName>style.visibility</p:attrName>
                                        </p:attrNameLst>
                                      </p:cBhvr>
                                      <p:to>
                                        <p:strVal val="visible"/>
                                      </p:to>
                                    </p:set>
                                    <p:animEffect transition="in" filter="blinds(vertical)">
                                      <p:cBhvr>
                                        <p:cTn id="12" dur="500"/>
                                        <p:tgtEl>
                                          <p:spTgt spid="71168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11686"/>
                                        </p:tgtEl>
                                        <p:attrNameLst>
                                          <p:attrName>style.visibility</p:attrName>
                                        </p:attrNameLst>
                                      </p:cBhvr>
                                      <p:to>
                                        <p:strVal val="visible"/>
                                      </p:to>
                                    </p:set>
                                    <p:animEffect transition="in" filter="blinds(vertical)">
                                      <p:cBhvr>
                                        <p:cTn id="17" dur="500"/>
                                        <p:tgtEl>
                                          <p:spTgt spid="711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168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15780" name="内容占位符 2"/>
          <p:cNvSpPr>
            <a:spLocks noGrp="1"/>
          </p:cNvSpPr>
          <p:nvPr>
            <p:ph idx="4294967295"/>
          </p:nvPr>
        </p:nvSpPr>
        <p:spPr>
          <a:xfrm>
            <a:off x="179388" y="260350"/>
            <a:ext cx="8229600" cy="2808288"/>
          </a:xfrm>
          <a:ln/>
        </p:spPr>
        <p:txBody>
          <a:bodyPr vert="horz" wrap="square" lIns="91440" tIns="45720" rIns="91440" bIns="45720" anchor="t" anchorCtr="0"/>
          <a:p>
            <a:pPr eaLnBrk="1" hangingPunct="1">
              <a:buClr>
                <a:srgbClr val="FF0000"/>
              </a:buClr>
            </a:pPr>
            <a:r>
              <a:rPr lang="zh-CN" altLang="en-US" sz="3600" b="1" dirty="0"/>
              <a:t>嵌套盒子之间的</a:t>
            </a:r>
            <a:r>
              <a:rPr lang="en-US" altLang="zh-CN" sz="3600" b="1" dirty="0"/>
              <a:t>margin</a:t>
            </a:r>
            <a:r>
              <a:rPr lang="zh-CN" altLang="en-US" sz="3600" b="1" dirty="0"/>
              <a:t>：内容与父</a:t>
            </a:r>
            <a:r>
              <a:rPr lang="en-US" altLang="zh-CN" sz="3600" b="1" dirty="0"/>
              <a:t>div</a:t>
            </a:r>
            <a:r>
              <a:rPr lang="zh-CN" altLang="en-US" sz="3600" b="1" dirty="0"/>
              <a:t>的边界距离为</a:t>
            </a:r>
            <a:r>
              <a:rPr lang="en-US" altLang="zh-CN" sz="3600" b="1" dirty="0"/>
              <a:t>=</a:t>
            </a:r>
            <a:r>
              <a:rPr lang="zh-CN" altLang="en-US" sz="3600" b="1" dirty="0"/>
              <a:t>子</a:t>
            </a:r>
            <a:r>
              <a:rPr lang="en-US" altLang="zh-CN" sz="3600" b="1" dirty="0"/>
              <a:t>div</a:t>
            </a:r>
            <a:r>
              <a:rPr lang="zh-CN" altLang="en-US" sz="3600" b="1" dirty="0"/>
              <a:t>的</a:t>
            </a:r>
            <a:r>
              <a:rPr lang="en-US" altLang="zh-CN" sz="3600" b="1" dirty="0"/>
              <a:t>padding+</a:t>
            </a:r>
            <a:r>
              <a:rPr lang="zh-CN" altLang="en-US" sz="3600" b="1" dirty="0"/>
              <a:t>子</a:t>
            </a:r>
            <a:r>
              <a:rPr lang="en-US" altLang="zh-CN" sz="3600" b="1" dirty="0"/>
              <a:t>div</a:t>
            </a:r>
            <a:r>
              <a:rPr lang="zh-CN" altLang="en-US" sz="3600" b="1" dirty="0"/>
              <a:t>的</a:t>
            </a:r>
            <a:r>
              <a:rPr lang="en-US" altLang="zh-CN" sz="3600" b="1" dirty="0"/>
              <a:t>margin+</a:t>
            </a:r>
            <a:r>
              <a:rPr lang="zh-CN" altLang="en-US" sz="3600" b="1" dirty="0"/>
              <a:t>子</a:t>
            </a:r>
            <a:r>
              <a:rPr lang="en-US" altLang="zh-CN" sz="3600" b="1" dirty="0"/>
              <a:t>div</a:t>
            </a:r>
            <a:r>
              <a:rPr lang="zh-CN" altLang="en-US" sz="3600" b="1" dirty="0"/>
              <a:t>的边框宽度</a:t>
            </a:r>
            <a:r>
              <a:rPr lang="en-US" altLang="zh-CN" sz="3600" b="1" dirty="0"/>
              <a:t>+</a:t>
            </a:r>
            <a:r>
              <a:rPr lang="zh-CN" altLang="en-US" sz="3600" b="1" dirty="0"/>
              <a:t>父</a:t>
            </a:r>
            <a:r>
              <a:rPr lang="en-US" altLang="zh-CN" sz="3600" b="1" dirty="0"/>
              <a:t>div</a:t>
            </a:r>
            <a:r>
              <a:rPr lang="zh-CN" altLang="en-US" sz="3600" b="1" dirty="0"/>
              <a:t>的</a:t>
            </a:r>
            <a:r>
              <a:rPr lang="en-US" altLang="zh-CN" sz="3600" b="1" dirty="0"/>
              <a:t>padding</a:t>
            </a:r>
            <a:br>
              <a:rPr lang="en-US" altLang="zh-CN" sz="3600" b="1" dirty="0"/>
            </a:br>
            <a:r>
              <a:rPr lang="zh-CN" altLang="en-US" dirty="0">
                <a:hlinkClick r:id="rId1" action="ppaction://hlinkfile"/>
              </a:rPr>
              <a:t>示例</a:t>
            </a:r>
            <a:endParaRPr lang="zh-CN" altLang="en-US" dirty="0"/>
          </a:p>
        </p:txBody>
      </p:sp>
      <p:pic>
        <p:nvPicPr>
          <p:cNvPr id="715781" name="图片 6"/>
          <p:cNvPicPr>
            <a:picLocks noChangeAspect="1"/>
          </p:cNvPicPr>
          <p:nvPr/>
        </p:nvPicPr>
        <p:blipFill>
          <a:blip r:embed="rId2"/>
          <a:stretch>
            <a:fillRect/>
          </a:stretch>
        </p:blipFill>
        <p:spPr>
          <a:xfrm>
            <a:off x="1763713" y="3141663"/>
            <a:ext cx="5838825" cy="35115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5780"/>
                                        </p:tgtEl>
                                        <p:attrNameLst>
                                          <p:attrName>style.visibility</p:attrName>
                                        </p:attrNameLst>
                                      </p:cBhvr>
                                      <p:to>
                                        <p:strVal val="visible"/>
                                      </p:to>
                                    </p:set>
                                    <p:anim calcmode="lin" valueType="num">
                                      <p:cBhvr additive="base">
                                        <p:cTn id="7" dur="500" fill="hold"/>
                                        <p:tgtEl>
                                          <p:spTgt spid="715780"/>
                                        </p:tgtEl>
                                        <p:attrNameLst>
                                          <p:attrName>ppt_x</p:attrName>
                                        </p:attrNameLst>
                                      </p:cBhvr>
                                      <p:tavLst>
                                        <p:tav tm="0">
                                          <p:val>
                                            <p:strVal val="0-#ppt_w/2"/>
                                          </p:val>
                                        </p:tav>
                                        <p:tav tm="100000">
                                          <p:val>
                                            <p:strVal val="#ppt_x"/>
                                          </p:val>
                                        </p:tav>
                                      </p:tavLst>
                                    </p:anim>
                                    <p:anim calcmode="lin" valueType="num">
                                      <p:cBhvr additive="base">
                                        <p:cTn id="8" dur="500" fill="hold"/>
                                        <p:tgtEl>
                                          <p:spTgt spid="71578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5" fill="hold" nodeType="clickEffect">
                                  <p:stCondLst>
                                    <p:cond delay="0"/>
                                  </p:stCondLst>
                                  <p:childTnLst>
                                    <p:set>
                                      <p:cBhvr>
                                        <p:cTn id="12" dur="1" fill="hold">
                                          <p:stCondLst>
                                            <p:cond delay="0"/>
                                          </p:stCondLst>
                                        </p:cTn>
                                        <p:tgtEl>
                                          <p:spTgt spid="715781"/>
                                        </p:tgtEl>
                                        <p:attrNameLst>
                                          <p:attrName>style.visibility</p:attrName>
                                        </p:attrNameLst>
                                      </p:cBhvr>
                                      <p:to>
                                        <p:strVal val="visible"/>
                                      </p:to>
                                    </p:set>
                                    <p:animEffect transition="in" filter="blinds(vertical)">
                                      <p:cBhvr>
                                        <p:cTn id="13" dur="500"/>
                                        <p:tgtEl>
                                          <p:spTgt spid="715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8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17828" name="内容占位符 2"/>
          <p:cNvSpPr>
            <a:spLocks noGrp="1"/>
          </p:cNvSpPr>
          <p:nvPr>
            <p:ph idx="4294967295"/>
          </p:nvPr>
        </p:nvSpPr>
        <p:spPr>
          <a:xfrm>
            <a:off x="323850" y="836613"/>
            <a:ext cx="8229600" cy="4930775"/>
          </a:xfrm>
          <a:ln/>
        </p:spPr>
        <p:txBody>
          <a:bodyPr vert="horz" wrap="square" lIns="91440" tIns="45720" rIns="91440" bIns="45720" anchor="t" anchorCtr="0"/>
          <a:p>
            <a:pPr eaLnBrk="1" hangingPunct="1">
              <a:buClr>
                <a:srgbClr val="FF0000"/>
              </a:buClr>
            </a:pPr>
            <a:r>
              <a:rPr lang="zh-CN" altLang="en-US" sz="3600" b="1" dirty="0"/>
              <a:t>设</a:t>
            </a:r>
            <a:r>
              <a:rPr lang="en-US" altLang="zh-CN" sz="3600" b="1" dirty="0"/>
              <a:t>margin</a:t>
            </a:r>
            <a:r>
              <a:rPr lang="zh-CN" altLang="en-US" sz="3600" b="1" dirty="0"/>
              <a:t>为负值，会使设为负值的块</a:t>
            </a:r>
            <a:r>
              <a:rPr lang="zh-CN" altLang="en-US" sz="3600" b="1" dirty="0">
                <a:solidFill>
                  <a:srgbClr val="FF0000"/>
                </a:solidFill>
              </a:rPr>
              <a:t>向反方向移动</a:t>
            </a:r>
            <a:r>
              <a:rPr lang="zh-CN" altLang="en-US" sz="3600" b="1" dirty="0"/>
              <a:t>，拉近两个元素的距离，甚至覆盖在另一个块上面。</a:t>
            </a:r>
            <a:br>
              <a:rPr lang="zh-CN" altLang="en-US" dirty="0"/>
            </a:br>
            <a:r>
              <a:rPr lang="zh-CN" altLang="en-US" sz="3600" dirty="0">
                <a:hlinkClick r:id="rId1" action="ppaction://hlinkfile"/>
              </a:rPr>
              <a:t>示例</a:t>
            </a:r>
            <a:endParaRPr lang="zh-CN" altLang="en-US" sz="3600" dirty="0"/>
          </a:p>
        </p:txBody>
      </p:sp>
      <p:pic>
        <p:nvPicPr>
          <p:cNvPr id="717829" name="图片 7"/>
          <p:cNvPicPr>
            <a:picLocks noChangeAspect="1"/>
          </p:cNvPicPr>
          <p:nvPr/>
        </p:nvPicPr>
        <p:blipFill>
          <a:blip r:embed="rId2"/>
          <a:stretch>
            <a:fillRect/>
          </a:stretch>
        </p:blipFill>
        <p:spPr>
          <a:xfrm>
            <a:off x="3276600" y="2781300"/>
            <a:ext cx="3902075" cy="35496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17828">
                                            <p:txEl>
                                              <p:charRg st="0" end="52"/>
                                            </p:txEl>
                                          </p:spTgt>
                                        </p:tgtEl>
                                        <p:attrNameLst>
                                          <p:attrName>style.visibility</p:attrName>
                                        </p:attrNameLst>
                                      </p:cBhvr>
                                      <p:to>
                                        <p:strVal val="visible"/>
                                      </p:to>
                                    </p:set>
                                    <p:anim calcmode="lin" valueType="num">
                                      <p:cBhvr additive="base">
                                        <p:cTn id="7" dur="500" fill="hold"/>
                                        <p:tgtEl>
                                          <p:spTgt spid="717828">
                                            <p:txEl>
                                              <p:charRg st="0" end="5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17828">
                                            <p:txEl>
                                              <p:charRg st="0" end="5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5" fill="hold" nodeType="clickEffect">
                                  <p:stCondLst>
                                    <p:cond delay="0"/>
                                  </p:stCondLst>
                                  <p:childTnLst>
                                    <p:set>
                                      <p:cBhvr>
                                        <p:cTn id="12" dur="1" fill="hold">
                                          <p:stCondLst>
                                            <p:cond delay="0"/>
                                          </p:stCondLst>
                                        </p:cTn>
                                        <p:tgtEl>
                                          <p:spTgt spid="717829"/>
                                        </p:tgtEl>
                                        <p:attrNameLst>
                                          <p:attrName>style.visibility</p:attrName>
                                        </p:attrNameLst>
                                      </p:cBhvr>
                                      <p:to>
                                        <p:strVal val="visible"/>
                                      </p:to>
                                    </p:set>
                                    <p:animEffect transition="in" filter="blinds(vertical)">
                                      <p:cBhvr>
                                        <p:cTn id="13" dur="500"/>
                                        <p:tgtEl>
                                          <p:spTgt spid="717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17828" name="内容占位符 2"/>
          <p:cNvSpPr>
            <a:spLocks noGrp="1"/>
          </p:cNvSpPr>
          <p:nvPr>
            <p:ph idx="4294967295"/>
          </p:nvPr>
        </p:nvSpPr>
        <p:spPr>
          <a:xfrm>
            <a:off x="323850" y="95250"/>
            <a:ext cx="8229600" cy="4930775"/>
          </a:xfrm>
        </p:spPr>
        <p:txBody>
          <a:bodyPr vert="horz" wrap="square" lIns="91440" tIns="45720" rIns="91440" bIns="45720" anchor="t"/>
          <a:p>
            <a:pPr marL="342900" marR="0" indent="-342900" algn="l" defTabSz="914400" rtl="0" eaLnBrk="1" fontAlgn="base" latinLnBrk="0" hangingPunct="1">
              <a:lnSpc>
                <a:spcPct val="100000"/>
              </a:lnSpc>
              <a:spcBef>
                <a:spcPct val="20000"/>
              </a:spcBef>
              <a:spcAft>
                <a:spcPct val="0"/>
              </a:spcAft>
              <a:buClr>
                <a:srgbClr val="FF0000"/>
              </a:buClr>
              <a:buSzTx/>
              <a:buFont typeface="Arial" panose="020B0604020202020204" pitchFamily="34" charset="0"/>
              <a:buChar char="•"/>
            </a:pPr>
            <a:r>
              <a:rPr kumimoji="0" sz="3200" b="0" i="0" u="none" strike="noStrike" kern="1200" cap="none" spc="0" normalizeH="0" baseline="0" noProof="1" dirty="0">
                <a:solidFill>
                  <a:schemeClr val="tx1"/>
                </a:solidFill>
                <a:latin typeface="+mn-lt"/>
                <a:ea typeface="+mn-ea"/>
                <a:cs typeface="+mn-cs"/>
              </a:rPr>
              <a:t>使用 HTML5 的网站布局</a:t>
            </a:r>
            <a:endParaRPr kumimoji="0" sz="3200" b="0" i="0" u="none" strike="noStrike" kern="1200" cap="none" spc="0" normalizeH="0" baseline="0" noProof="1" dirty="0">
              <a:solidFill>
                <a:schemeClr val="tx1"/>
              </a:solidFill>
              <a:latin typeface="+mn-lt"/>
              <a:ea typeface="+mn-ea"/>
              <a:cs typeface="+mn-cs"/>
            </a:endParaRPr>
          </a:p>
          <a:p>
            <a:pPr marL="0" marR="0" indent="0" algn="l" defTabSz="914400" rtl="0" eaLnBrk="1" fontAlgn="base" latinLnBrk="0" hangingPunct="1">
              <a:lnSpc>
                <a:spcPct val="100000"/>
              </a:lnSpc>
              <a:spcBef>
                <a:spcPct val="20000"/>
              </a:spcBef>
              <a:spcAft>
                <a:spcPct val="0"/>
              </a:spcAft>
              <a:buClr>
                <a:srgbClr val="FF0000"/>
              </a:buClr>
              <a:buSzTx/>
              <a:buFont typeface="Arial" panose="020B0604020202020204" pitchFamily="34" charset="0"/>
              <a:buNone/>
            </a:pPr>
            <a:r>
              <a:rPr kumimoji="0" sz="3200" b="0" i="0" u="none" strike="noStrike" kern="1200" cap="none" spc="0" normalizeH="0" baseline="0" noProof="1" dirty="0">
                <a:solidFill>
                  <a:schemeClr val="tx1"/>
                </a:solidFill>
                <a:latin typeface="+mn-lt"/>
                <a:ea typeface="+mn-ea"/>
                <a:cs typeface="+mn-cs"/>
              </a:rPr>
              <a:t>HTML5 提供的新语义元素定义了网页的不同部分：</a:t>
            </a:r>
            <a:endParaRPr kumimoji="0" sz="3200" b="0" i="0" u="none" strike="noStrike" kern="1200" cap="none" spc="0" normalizeH="0" baseline="0" noProof="1" dirty="0">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
                <a:srgbClr val="FF0000"/>
              </a:buClr>
              <a:buSzTx/>
              <a:buFont typeface="Arial" panose="020B0604020202020204" pitchFamily="34" charset="0"/>
              <a:buChar char="•"/>
            </a:pPr>
            <a:r>
              <a:rPr kumimoji="0" sz="3200" b="0" i="0" u="none" strike="noStrike" kern="1200" cap="none" spc="0" normalizeH="0" baseline="0" noProof="1" dirty="0">
                <a:solidFill>
                  <a:schemeClr val="tx1"/>
                </a:solidFill>
                <a:latin typeface="+mn-lt"/>
                <a:ea typeface="+mn-ea"/>
                <a:cs typeface="+mn-cs"/>
              </a:rPr>
              <a:t>header	定义文档或节的页眉</a:t>
            </a:r>
            <a:endParaRPr kumimoji="0" sz="3200" b="0" i="0" u="none" strike="noStrike" kern="1200" cap="none" spc="0" normalizeH="0" baseline="0" noProof="1" dirty="0">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
                <a:srgbClr val="FF0000"/>
              </a:buClr>
              <a:buSzTx/>
              <a:buFont typeface="Arial" panose="020B0604020202020204" pitchFamily="34" charset="0"/>
              <a:buChar char="•"/>
            </a:pPr>
            <a:r>
              <a:rPr kumimoji="0" sz="3200" b="0" i="0" u="none" strike="noStrike" kern="1200" cap="none" spc="0" normalizeH="0" baseline="0" noProof="1" dirty="0">
                <a:solidFill>
                  <a:schemeClr val="tx1"/>
                </a:solidFill>
                <a:latin typeface="+mn-lt"/>
                <a:ea typeface="+mn-ea"/>
                <a:cs typeface="+mn-cs"/>
              </a:rPr>
              <a:t>nav	定义导航链接的容器</a:t>
            </a:r>
            <a:endParaRPr kumimoji="0" sz="3200" b="0" i="0" u="none" strike="noStrike" kern="1200" cap="none" spc="0" normalizeH="0" baseline="0" noProof="1" dirty="0">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
                <a:srgbClr val="FF0000"/>
              </a:buClr>
              <a:buSzTx/>
              <a:buFont typeface="Arial" panose="020B0604020202020204" pitchFamily="34" charset="0"/>
              <a:buChar char="•"/>
            </a:pPr>
            <a:r>
              <a:rPr kumimoji="0" sz="3200" b="0" i="0" u="none" strike="noStrike" kern="1200" cap="none" spc="0" normalizeH="0" baseline="0" noProof="1" dirty="0">
                <a:solidFill>
                  <a:schemeClr val="tx1"/>
                </a:solidFill>
                <a:latin typeface="+mn-lt"/>
                <a:ea typeface="+mn-ea"/>
                <a:cs typeface="+mn-cs"/>
              </a:rPr>
              <a:t>section	定义文档中的节</a:t>
            </a:r>
            <a:endParaRPr kumimoji="0" sz="3200" b="0" i="0" u="none" strike="noStrike" kern="1200" cap="none" spc="0" normalizeH="0" baseline="0" noProof="1" dirty="0">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
                <a:srgbClr val="FF0000"/>
              </a:buClr>
              <a:buSzTx/>
              <a:buFont typeface="Arial" panose="020B0604020202020204" pitchFamily="34" charset="0"/>
              <a:buChar char="•"/>
            </a:pPr>
            <a:r>
              <a:rPr kumimoji="0" sz="3200" b="0" i="0" u="none" strike="noStrike" kern="1200" cap="none" spc="0" normalizeH="0" baseline="0" noProof="1" dirty="0">
                <a:solidFill>
                  <a:schemeClr val="tx1"/>
                </a:solidFill>
                <a:latin typeface="+mn-lt"/>
                <a:ea typeface="+mn-ea"/>
                <a:cs typeface="+mn-cs"/>
              </a:rPr>
              <a:t>article	定义独立的自包含文章</a:t>
            </a:r>
            <a:endParaRPr kumimoji="0" sz="3200" b="0" i="0" u="none" strike="noStrike" kern="1200" cap="none" spc="0" normalizeH="0" baseline="0" noProof="1" dirty="0">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
                <a:srgbClr val="FF0000"/>
              </a:buClr>
              <a:buSzTx/>
              <a:buFont typeface="Arial" panose="020B0604020202020204" pitchFamily="34" charset="0"/>
              <a:buChar char="•"/>
            </a:pPr>
            <a:r>
              <a:rPr kumimoji="0" sz="3200" b="0" i="0" u="none" strike="noStrike" kern="1200" cap="none" spc="0" normalizeH="0" baseline="0" noProof="1" dirty="0">
                <a:solidFill>
                  <a:schemeClr val="tx1"/>
                </a:solidFill>
                <a:latin typeface="+mn-lt"/>
                <a:ea typeface="+mn-ea"/>
                <a:cs typeface="+mn-cs"/>
              </a:rPr>
              <a:t>aside	定义内容之外的内容（比如侧栏）</a:t>
            </a:r>
            <a:endParaRPr kumimoji="0" sz="3200" b="0" i="0" u="none" strike="noStrike" kern="1200" cap="none" spc="0" normalizeH="0" baseline="0" noProof="1" dirty="0">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
                <a:srgbClr val="FF0000"/>
              </a:buClr>
              <a:buSzTx/>
              <a:buFont typeface="Arial" panose="020B0604020202020204" pitchFamily="34" charset="0"/>
              <a:buChar char="•"/>
            </a:pPr>
            <a:r>
              <a:rPr kumimoji="0" sz="3200" b="0" i="0" u="none" strike="noStrike" kern="1200" cap="none" spc="0" normalizeH="0" baseline="0" noProof="1" dirty="0">
                <a:solidFill>
                  <a:schemeClr val="tx1"/>
                </a:solidFill>
                <a:latin typeface="+mn-lt"/>
                <a:ea typeface="+mn-ea"/>
                <a:cs typeface="+mn-cs"/>
              </a:rPr>
              <a:t>footer	定义文档或节的页脚</a:t>
            </a:r>
            <a:endParaRPr kumimoji="0" sz="3200" b="0" i="0" u="none" strike="noStrike" kern="1200" cap="none" spc="0" normalizeH="0" baseline="0" noProof="1" dirty="0">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
                <a:srgbClr val="FF0000"/>
              </a:buClr>
              <a:buSzTx/>
              <a:buFont typeface="Arial" panose="020B0604020202020204" pitchFamily="34" charset="0"/>
              <a:buChar char="•"/>
            </a:pPr>
            <a:r>
              <a:rPr kumimoji="0" sz="3200" b="0" i="0" u="none" strike="noStrike" kern="1200" cap="none" spc="0" normalizeH="0" baseline="0" noProof="1" dirty="0">
                <a:solidFill>
                  <a:schemeClr val="tx1"/>
                </a:solidFill>
                <a:latin typeface="+mn-lt"/>
                <a:ea typeface="+mn-ea"/>
                <a:cs typeface="+mn-cs"/>
              </a:rPr>
              <a:t>details	定义额外的细节</a:t>
            </a:r>
            <a:endParaRPr kumimoji="0" sz="3200" b="0" i="0" u="none" strike="noStrike" kern="1200" cap="none" spc="0" normalizeH="0" baseline="0" noProof="1" dirty="0">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
                <a:srgbClr val="FF0000"/>
              </a:buClr>
              <a:buSzTx/>
              <a:buFont typeface="Arial" panose="020B0604020202020204" pitchFamily="34" charset="0"/>
              <a:buChar char="•"/>
            </a:pPr>
            <a:r>
              <a:rPr kumimoji="0" sz="3200" b="0" i="0" u="none" strike="noStrike" kern="1200" cap="none" spc="0" normalizeH="0" baseline="0" noProof="1" dirty="0">
                <a:solidFill>
                  <a:schemeClr val="tx1"/>
                </a:solidFill>
                <a:latin typeface="+mn-lt"/>
                <a:ea typeface="+mn-ea"/>
                <a:cs typeface="+mn-cs"/>
              </a:rPr>
              <a:t>summary	定义 details 元素的标题</a:t>
            </a:r>
            <a:endParaRPr kumimoji="0" sz="3200" b="0" i="0" u="none" strike="noStrike" kern="1200" cap="none" spc="0" normalizeH="0" baseline="0" noProof="1" dirty="0">
              <a:solidFill>
                <a:schemeClr val="tx1"/>
              </a:solidFill>
              <a:latin typeface="+mn-lt"/>
              <a:ea typeface="+mn-ea"/>
              <a:cs typeface="+mn-cs"/>
            </a:endParaRPr>
          </a:p>
          <a:p>
            <a:pPr marL="342900" marR="0" indent="-342900" algn="l" defTabSz="914400" rtl="0" eaLnBrk="1" fontAlgn="base" latinLnBrk="0" hangingPunct="1">
              <a:lnSpc>
                <a:spcPct val="100000"/>
              </a:lnSpc>
              <a:spcBef>
                <a:spcPct val="20000"/>
              </a:spcBef>
              <a:spcAft>
                <a:spcPct val="0"/>
              </a:spcAft>
              <a:buClr>
                <a:srgbClr val="FF0000"/>
              </a:buClr>
              <a:buSzTx/>
              <a:buFont typeface="Arial" panose="020B0604020202020204" pitchFamily="34" charset="0"/>
              <a:buChar char="•"/>
            </a:pPr>
            <a:endParaRPr kumimoji="0" sz="3200" b="0" i="0" u="none" strike="noStrike" kern="1200" cap="none" spc="0" normalizeH="0" baseline="0" noProof="1" dirty="0">
              <a:solidFill>
                <a:schemeClr val="tx1"/>
              </a:solidFill>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17828">
                                            <p:txEl>
                                              <p:charRg st="0" end="52"/>
                                            </p:txEl>
                                          </p:spTgt>
                                        </p:tgtEl>
                                        <p:attrNameLst>
                                          <p:attrName>style.visibility</p:attrName>
                                        </p:attrNameLst>
                                      </p:cBhvr>
                                      <p:to>
                                        <p:strVal val="visible"/>
                                      </p:to>
                                    </p:set>
                                    <p:anim calcmode="lin" valueType="num">
                                      <p:cBhvr>
                                        <p:cTn id="7" dur="500" fill="hold"/>
                                        <p:tgtEl>
                                          <p:spTgt spid="717828">
                                            <p:txEl>
                                              <p:charRg st="0" end="52"/>
                                            </p:txEl>
                                          </p:spTgt>
                                        </p:tgtEl>
                                        <p:attrNameLst>
                                          <p:attrName>ppt_x</p:attrName>
                                        </p:attrNameLst>
                                      </p:cBhvr>
                                      <p:tavLst>
                                        <p:tav tm="0">
                                          <p:val>
                                            <p:strVal val="0-#ppt_w/2"/>
                                          </p:val>
                                        </p:tav>
                                        <p:tav tm="100000">
                                          <p:val>
                                            <p:strVal val="#ppt_x"/>
                                          </p:val>
                                        </p:tav>
                                      </p:tavLst>
                                    </p:anim>
                                    <p:anim calcmode="lin" valueType="num">
                                      <p:cBhvr>
                                        <p:cTn id="8" dur="500" fill="hold"/>
                                        <p:tgtEl>
                                          <p:spTgt spid="717828">
                                            <p:txEl>
                                              <p:charRg st="0" end="52"/>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717828">
                                            <p:txEl>
                                              <p:pRg st="1" end="1"/>
                                            </p:txEl>
                                          </p:spTgt>
                                        </p:tgtEl>
                                        <p:attrNameLst>
                                          <p:attrName>style.visibility</p:attrName>
                                        </p:attrNameLst>
                                      </p:cBhvr>
                                      <p:to>
                                        <p:strVal val="visible"/>
                                      </p:to>
                                    </p:set>
                                    <p:anim calcmode="lin" valueType="num">
                                      <p:cBhvr>
                                        <p:cTn id="12" dur="500" fill="hold"/>
                                        <p:tgtEl>
                                          <p:spTgt spid="717828">
                                            <p:txEl>
                                              <p:pRg st="1" end="1"/>
                                            </p:txEl>
                                          </p:spTgt>
                                        </p:tgtEl>
                                        <p:attrNameLst>
                                          <p:attrName>ppt_x</p:attrName>
                                        </p:attrNameLst>
                                      </p:cBhvr>
                                      <p:tavLst>
                                        <p:tav tm="0">
                                          <p:val>
                                            <p:strVal val="0-#ppt_w/2"/>
                                          </p:val>
                                        </p:tav>
                                        <p:tav tm="100000">
                                          <p:val>
                                            <p:strVal val="#ppt_x"/>
                                          </p:val>
                                        </p:tav>
                                      </p:tavLst>
                                    </p:anim>
                                    <p:anim calcmode="lin" valueType="num">
                                      <p:cBhvr>
                                        <p:cTn id="13" dur="500" fill="hold"/>
                                        <p:tgtEl>
                                          <p:spTgt spid="717828">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717828">
                                            <p:txEl>
                                              <p:pRg st="3" end="3"/>
                                            </p:txEl>
                                          </p:spTgt>
                                        </p:tgtEl>
                                        <p:attrNameLst>
                                          <p:attrName>style.visibility</p:attrName>
                                        </p:attrNameLst>
                                      </p:cBhvr>
                                      <p:to>
                                        <p:strVal val="visible"/>
                                      </p:to>
                                    </p:set>
                                    <p:anim calcmode="lin" valueType="num">
                                      <p:cBhvr>
                                        <p:cTn id="17" dur="500" fill="hold"/>
                                        <p:tgtEl>
                                          <p:spTgt spid="717828">
                                            <p:txEl>
                                              <p:pRg st="3" end="3"/>
                                            </p:txEl>
                                          </p:spTgt>
                                        </p:tgtEl>
                                        <p:attrNameLst>
                                          <p:attrName>ppt_x</p:attrName>
                                        </p:attrNameLst>
                                      </p:cBhvr>
                                      <p:tavLst>
                                        <p:tav tm="0">
                                          <p:val>
                                            <p:strVal val="0-#ppt_w/2"/>
                                          </p:val>
                                        </p:tav>
                                        <p:tav tm="100000">
                                          <p:val>
                                            <p:strVal val="#ppt_x"/>
                                          </p:val>
                                        </p:tav>
                                      </p:tavLst>
                                    </p:anim>
                                    <p:anim calcmode="lin" valueType="num">
                                      <p:cBhvr>
                                        <p:cTn id="18" dur="500" fill="hold"/>
                                        <p:tgtEl>
                                          <p:spTgt spid="717828">
                                            <p:txEl>
                                              <p:pRg st="3" end="3"/>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717828">
                                            <p:txEl>
                                              <p:pRg st="4" end="4"/>
                                            </p:txEl>
                                          </p:spTgt>
                                        </p:tgtEl>
                                        <p:attrNameLst>
                                          <p:attrName>style.visibility</p:attrName>
                                        </p:attrNameLst>
                                      </p:cBhvr>
                                      <p:to>
                                        <p:strVal val="visible"/>
                                      </p:to>
                                    </p:set>
                                    <p:anim calcmode="lin" valueType="num">
                                      <p:cBhvr>
                                        <p:cTn id="22" dur="500" fill="hold"/>
                                        <p:tgtEl>
                                          <p:spTgt spid="717828">
                                            <p:txEl>
                                              <p:pRg st="4" end="4"/>
                                            </p:txEl>
                                          </p:spTgt>
                                        </p:tgtEl>
                                        <p:attrNameLst>
                                          <p:attrName>ppt_x</p:attrName>
                                        </p:attrNameLst>
                                      </p:cBhvr>
                                      <p:tavLst>
                                        <p:tav tm="0">
                                          <p:val>
                                            <p:strVal val="0-#ppt_w/2"/>
                                          </p:val>
                                        </p:tav>
                                        <p:tav tm="100000">
                                          <p:val>
                                            <p:strVal val="#ppt_x"/>
                                          </p:val>
                                        </p:tav>
                                      </p:tavLst>
                                    </p:anim>
                                    <p:anim calcmode="lin" valueType="num">
                                      <p:cBhvr>
                                        <p:cTn id="23" dur="500" fill="hold"/>
                                        <p:tgtEl>
                                          <p:spTgt spid="717828">
                                            <p:txEl>
                                              <p:pRg st="4" end="4"/>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717828">
                                            <p:txEl>
                                              <p:pRg st="5" end="5"/>
                                            </p:txEl>
                                          </p:spTgt>
                                        </p:tgtEl>
                                        <p:attrNameLst>
                                          <p:attrName>style.visibility</p:attrName>
                                        </p:attrNameLst>
                                      </p:cBhvr>
                                      <p:to>
                                        <p:strVal val="visible"/>
                                      </p:to>
                                    </p:set>
                                    <p:anim calcmode="lin" valueType="num">
                                      <p:cBhvr>
                                        <p:cTn id="27" dur="500" fill="hold"/>
                                        <p:tgtEl>
                                          <p:spTgt spid="717828">
                                            <p:txEl>
                                              <p:pRg st="5" end="5"/>
                                            </p:txEl>
                                          </p:spTgt>
                                        </p:tgtEl>
                                        <p:attrNameLst>
                                          <p:attrName>ppt_x</p:attrName>
                                        </p:attrNameLst>
                                      </p:cBhvr>
                                      <p:tavLst>
                                        <p:tav tm="0">
                                          <p:val>
                                            <p:strVal val="0-#ppt_w/2"/>
                                          </p:val>
                                        </p:tav>
                                        <p:tav tm="100000">
                                          <p:val>
                                            <p:strVal val="#ppt_x"/>
                                          </p:val>
                                        </p:tav>
                                      </p:tavLst>
                                    </p:anim>
                                    <p:anim calcmode="lin" valueType="num">
                                      <p:cBhvr>
                                        <p:cTn id="28" dur="500" fill="hold"/>
                                        <p:tgtEl>
                                          <p:spTgt spid="717828">
                                            <p:txEl>
                                              <p:pRg st="5" end="5"/>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717828">
                                            <p:txEl>
                                              <p:pRg st="6" end="6"/>
                                            </p:txEl>
                                          </p:spTgt>
                                        </p:tgtEl>
                                        <p:attrNameLst>
                                          <p:attrName>style.visibility</p:attrName>
                                        </p:attrNameLst>
                                      </p:cBhvr>
                                      <p:to>
                                        <p:strVal val="visible"/>
                                      </p:to>
                                    </p:set>
                                    <p:anim calcmode="lin" valueType="num">
                                      <p:cBhvr>
                                        <p:cTn id="32" dur="500" fill="hold"/>
                                        <p:tgtEl>
                                          <p:spTgt spid="717828">
                                            <p:txEl>
                                              <p:pRg st="6" end="6"/>
                                            </p:txEl>
                                          </p:spTgt>
                                        </p:tgtEl>
                                        <p:attrNameLst>
                                          <p:attrName>ppt_x</p:attrName>
                                        </p:attrNameLst>
                                      </p:cBhvr>
                                      <p:tavLst>
                                        <p:tav tm="0">
                                          <p:val>
                                            <p:strVal val="0-#ppt_w/2"/>
                                          </p:val>
                                        </p:tav>
                                        <p:tav tm="100000">
                                          <p:val>
                                            <p:strVal val="#ppt_x"/>
                                          </p:val>
                                        </p:tav>
                                      </p:tavLst>
                                    </p:anim>
                                    <p:anim calcmode="lin" valueType="num">
                                      <p:cBhvr>
                                        <p:cTn id="33" dur="500" fill="hold"/>
                                        <p:tgtEl>
                                          <p:spTgt spid="717828">
                                            <p:txEl>
                                              <p:pRg st="6" end="6"/>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717828">
                                            <p:txEl>
                                              <p:pRg st="7" end="7"/>
                                            </p:txEl>
                                          </p:spTgt>
                                        </p:tgtEl>
                                        <p:attrNameLst>
                                          <p:attrName>style.visibility</p:attrName>
                                        </p:attrNameLst>
                                      </p:cBhvr>
                                      <p:to>
                                        <p:strVal val="visible"/>
                                      </p:to>
                                    </p:set>
                                    <p:anim calcmode="lin" valueType="num">
                                      <p:cBhvr>
                                        <p:cTn id="37" dur="500" fill="hold"/>
                                        <p:tgtEl>
                                          <p:spTgt spid="717828">
                                            <p:txEl>
                                              <p:pRg st="7" end="7"/>
                                            </p:txEl>
                                          </p:spTgt>
                                        </p:tgtEl>
                                        <p:attrNameLst>
                                          <p:attrName>ppt_x</p:attrName>
                                        </p:attrNameLst>
                                      </p:cBhvr>
                                      <p:tavLst>
                                        <p:tav tm="0">
                                          <p:val>
                                            <p:strVal val="0-#ppt_w/2"/>
                                          </p:val>
                                        </p:tav>
                                        <p:tav tm="100000">
                                          <p:val>
                                            <p:strVal val="#ppt_x"/>
                                          </p:val>
                                        </p:tav>
                                      </p:tavLst>
                                    </p:anim>
                                    <p:anim calcmode="lin" valueType="num">
                                      <p:cBhvr>
                                        <p:cTn id="38" dur="500" fill="hold"/>
                                        <p:tgtEl>
                                          <p:spTgt spid="717828">
                                            <p:txEl>
                                              <p:pRg st="7" end="7"/>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nodeType="afterEffect">
                                  <p:stCondLst>
                                    <p:cond delay="0"/>
                                  </p:stCondLst>
                                  <p:childTnLst>
                                    <p:set>
                                      <p:cBhvr>
                                        <p:cTn id="41" dur="1" fill="hold">
                                          <p:stCondLst>
                                            <p:cond delay="0"/>
                                          </p:stCondLst>
                                        </p:cTn>
                                        <p:tgtEl>
                                          <p:spTgt spid="717828">
                                            <p:txEl>
                                              <p:pRg st="8" end="8"/>
                                            </p:txEl>
                                          </p:spTgt>
                                        </p:tgtEl>
                                        <p:attrNameLst>
                                          <p:attrName>style.visibility</p:attrName>
                                        </p:attrNameLst>
                                      </p:cBhvr>
                                      <p:to>
                                        <p:strVal val="visible"/>
                                      </p:to>
                                    </p:set>
                                    <p:anim calcmode="lin" valueType="num">
                                      <p:cBhvr>
                                        <p:cTn id="42" dur="500" fill="hold"/>
                                        <p:tgtEl>
                                          <p:spTgt spid="717828">
                                            <p:txEl>
                                              <p:pRg st="8" end="8"/>
                                            </p:txEl>
                                          </p:spTgt>
                                        </p:tgtEl>
                                        <p:attrNameLst>
                                          <p:attrName>ppt_x</p:attrName>
                                        </p:attrNameLst>
                                      </p:cBhvr>
                                      <p:tavLst>
                                        <p:tav tm="0">
                                          <p:val>
                                            <p:strVal val="0-#ppt_w/2"/>
                                          </p:val>
                                        </p:tav>
                                        <p:tav tm="100000">
                                          <p:val>
                                            <p:strVal val="#ppt_x"/>
                                          </p:val>
                                        </p:tav>
                                      </p:tavLst>
                                    </p:anim>
                                    <p:anim calcmode="lin" valueType="num">
                                      <p:cBhvr>
                                        <p:cTn id="43" dur="500" fill="hold"/>
                                        <p:tgtEl>
                                          <p:spTgt spid="717828">
                                            <p:txEl>
                                              <p:pRg st="8" end="8"/>
                                            </p:txEl>
                                          </p:spTgt>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nodeType="afterEffect">
                                  <p:stCondLst>
                                    <p:cond delay="0"/>
                                  </p:stCondLst>
                                  <p:childTnLst>
                                    <p:set>
                                      <p:cBhvr>
                                        <p:cTn id="46" dur="1" fill="hold">
                                          <p:stCondLst>
                                            <p:cond delay="0"/>
                                          </p:stCondLst>
                                        </p:cTn>
                                        <p:tgtEl>
                                          <p:spTgt spid="717828">
                                            <p:txEl>
                                              <p:pRg st="9" end="9"/>
                                            </p:txEl>
                                          </p:spTgt>
                                        </p:tgtEl>
                                        <p:attrNameLst>
                                          <p:attrName>style.visibility</p:attrName>
                                        </p:attrNameLst>
                                      </p:cBhvr>
                                      <p:to>
                                        <p:strVal val="visible"/>
                                      </p:to>
                                    </p:set>
                                    <p:anim calcmode="lin" valueType="num">
                                      <p:cBhvr>
                                        <p:cTn id="47" dur="500" fill="hold"/>
                                        <p:tgtEl>
                                          <p:spTgt spid="717828">
                                            <p:txEl>
                                              <p:pRg st="9" end="9"/>
                                            </p:txEl>
                                          </p:spTgt>
                                        </p:tgtEl>
                                        <p:attrNameLst>
                                          <p:attrName>ppt_x</p:attrName>
                                        </p:attrNameLst>
                                      </p:cBhvr>
                                      <p:tavLst>
                                        <p:tav tm="0">
                                          <p:val>
                                            <p:strVal val="0-#ppt_w/2"/>
                                          </p:val>
                                        </p:tav>
                                        <p:tav tm="100000">
                                          <p:val>
                                            <p:strVal val="#ppt_x"/>
                                          </p:val>
                                        </p:tav>
                                      </p:tavLst>
                                    </p:anim>
                                    <p:anim calcmode="lin" valueType="num">
                                      <p:cBhvr>
                                        <p:cTn id="48" dur="500" fill="hold"/>
                                        <p:tgtEl>
                                          <p:spTgt spid="717828">
                                            <p:txEl>
                                              <p:pRg st="9" end="9"/>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nodeType="afterEffect">
                                  <p:stCondLst>
                                    <p:cond delay="0"/>
                                  </p:stCondLst>
                                  <p:childTnLst>
                                    <p:set>
                                      <p:cBhvr>
                                        <p:cTn id="51" dur="1" fill="hold">
                                          <p:stCondLst>
                                            <p:cond delay="0"/>
                                          </p:stCondLst>
                                        </p:cTn>
                                        <p:tgtEl>
                                          <p:spTgt spid="717828">
                                            <p:txEl>
                                              <p:pRg st="10" end="10"/>
                                            </p:txEl>
                                          </p:spTgt>
                                        </p:tgtEl>
                                        <p:attrNameLst>
                                          <p:attrName>style.visibility</p:attrName>
                                        </p:attrNameLst>
                                      </p:cBhvr>
                                      <p:to>
                                        <p:strVal val="visible"/>
                                      </p:to>
                                    </p:set>
                                    <p:anim calcmode="lin" valueType="num">
                                      <p:cBhvr>
                                        <p:cTn id="52" dur="500" fill="hold"/>
                                        <p:tgtEl>
                                          <p:spTgt spid="717828">
                                            <p:txEl>
                                              <p:pRg st="10" end="10"/>
                                            </p:txEl>
                                          </p:spTgt>
                                        </p:tgtEl>
                                        <p:attrNameLst>
                                          <p:attrName>ppt_x</p:attrName>
                                        </p:attrNameLst>
                                      </p:cBhvr>
                                      <p:tavLst>
                                        <p:tav tm="0">
                                          <p:val>
                                            <p:strVal val="0-#ppt_w/2"/>
                                          </p:val>
                                        </p:tav>
                                        <p:tav tm="100000">
                                          <p:val>
                                            <p:strVal val="#ppt_x"/>
                                          </p:val>
                                        </p:tav>
                                      </p:tavLst>
                                    </p:anim>
                                    <p:anim calcmode="lin" valueType="num">
                                      <p:cBhvr>
                                        <p:cTn id="53" dur="500" fill="hold"/>
                                        <p:tgtEl>
                                          <p:spTgt spid="717828">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文本占位符 759810"/>
          <p:cNvSpPr>
            <a:spLocks noGrp="1"/>
          </p:cNvSpPr>
          <p:nvPr>
            <p:ph idx="1"/>
          </p:nvPr>
        </p:nvSpPr>
        <p:spPr>
          <a:xfrm>
            <a:off x="0" y="-3175"/>
            <a:ext cx="9144000" cy="6477000"/>
          </a:xfrm>
          <a:ln/>
        </p:spPr>
        <p:txBody>
          <a:bodyPr vert="horz" wrap="square" lIns="91440" tIns="45720" rIns="91440" bIns="45720" anchor="t" anchorCtr="0"/>
          <a:p>
            <a:pPr marL="609600" indent="-609600" eaLnBrk="1" hangingPunct="1">
              <a:spcAft>
                <a:spcPct val="10000"/>
              </a:spcAft>
              <a:buClr>
                <a:srgbClr val="FF0000"/>
              </a:buClr>
            </a:pPr>
            <a:r>
              <a:rPr lang="zh-CN" altLang="en-US" sz="4400" b="1" dirty="0">
                <a:solidFill>
                  <a:srgbClr val="003366"/>
                </a:solidFill>
              </a:rPr>
              <a:t>边框属性及其属性值</a:t>
            </a:r>
            <a:endParaRPr lang="zh-CN" altLang="en-US" sz="4400" b="1" dirty="0">
              <a:solidFill>
                <a:srgbClr val="003366"/>
              </a:solidFill>
            </a:endParaRPr>
          </a:p>
        </p:txBody>
      </p:sp>
      <p:graphicFrame>
        <p:nvGraphicFramePr>
          <p:cNvPr id="760017" name="表格 760016"/>
          <p:cNvGraphicFramePr/>
          <p:nvPr/>
        </p:nvGraphicFramePr>
        <p:xfrm>
          <a:off x="0" y="741363"/>
          <a:ext cx="9144000" cy="6130925"/>
        </p:xfrm>
        <a:graphic>
          <a:graphicData uri="http://schemas.openxmlformats.org/drawingml/2006/table">
            <a:tbl>
              <a:tblPr/>
              <a:tblGrid>
                <a:gridCol w="2268538"/>
                <a:gridCol w="3455987"/>
                <a:gridCol w="3419475"/>
              </a:tblGrid>
              <a:tr h="503864">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000" b="1" dirty="0"/>
                        <a:t>属 性</a:t>
                      </a:r>
                      <a:endParaRPr lang="zh-CN" altLang="en-US" sz="2000" b="1" dirty="0"/>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000" b="1" dirty="0"/>
                        <a:t>属性值</a:t>
                      </a:r>
                      <a:endParaRPr lang="zh-CN" altLang="en-US" sz="2000" b="1" dirty="0"/>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000" b="1" dirty="0"/>
                        <a:t>描 述</a:t>
                      </a:r>
                      <a:endParaRPr lang="zh-CN" altLang="en-US" sz="2000" b="1" dirty="0"/>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701912">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a:solidFill>
                            <a:srgbClr val="000000"/>
                          </a:solidFill>
                        </a:rPr>
                        <a:t>border</a:t>
                      </a:r>
                      <a:endParaRPr lang="zh-CN" altLang="en-US" sz="2000">
                        <a:solidFill>
                          <a:srgbClr val="00000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err="1">
                          <a:solidFill>
                            <a:srgbClr val="000000"/>
                          </a:solidFill>
                        </a:rPr>
                        <a:t>color_value</a:t>
                      </a:r>
                      <a:r>
                        <a:rPr lang="zh-CN" altLang="en-US" sz="2000" dirty="0">
                          <a:solidFill>
                            <a:srgbClr val="000000"/>
                          </a:solidFill>
                        </a:rPr>
                        <a:t>、</a:t>
                      </a:r>
                      <a:r>
                        <a:rPr lang="en-US" altLang="zh-CN" sz="2000" err="1">
                          <a:solidFill>
                            <a:srgbClr val="000000"/>
                          </a:solidFill>
                        </a:rPr>
                        <a:t>width_value</a:t>
                      </a:r>
                      <a:r>
                        <a:rPr lang="zh-CN" altLang="en-US" sz="2000" dirty="0">
                          <a:solidFill>
                            <a:srgbClr val="000000"/>
                          </a:solidFill>
                        </a:rPr>
                        <a:t>、</a:t>
                      </a:r>
                      <a:r>
                        <a:rPr lang="en-US" altLang="zh-CN" sz="2000">
                          <a:solidFill>
                            <a:srgbClr val="000000"/>
                          </a:solidFill>
                        </a:rPr>
                        <a:t>style</a:t>
                      </a:r>
                      <a:endParaRPr lang="zh-CN" altLang="en-US" sz="2000">
                        <a:solidFill>
                          <a:srgbClr val="00000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000" dirty="0">
                          <a:solidFill>
                            <a:srgbClr val="000000"/>
                          </a:solidFill>
                        </a:rPr>
                        <a:t>同时设置</a:t>
                      </a:r>
                      <a:r>
                        <a:rPr lang="zh-CN" altLang="en-US" sz="2000" dirty="0">
                          <a:solidFill>
                            <a:srgbClr val="FF0000"/>
                          </a:solidFill>
                        </a:rPr>
                        <a:t>上、右、下、左</a:t>
                      </a:r>
                      <a:r>
                        <a:rPr lang="zh-CN" altLang="en-US" sz="2000" dirty="0">
                          <a:solidFill>
                            <a:srgbClr val="000000"/>
                          </a:solidFill>
                        </a:rPr>
                        <a:t>边框的颜色、宽度和样式</a:t>
                      </a:r>
                      <a:endParaRPr lang="zh-CN" altLang="en-US" sz="2000" dirty="0">
                        <a:solidFill>
                          <a:srgbClr val="00000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701912">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dirty="0">
                          <a:solidFill>
                            <a:srgbClr val="00B050"/>
                          </a:solidFill>
                        </a:rPr>
                        <a:t>border-top</a:t>
                      </a:r>
                      <a:endParaRPr lang="zh-CN" altLang="en-US" sz="2000" dirty="0">
                        <a:solidFill>
                          <a:srgbClr val="00B05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err="1">
                          <a:solidFill>
                            <a:srgbClr val="000000"/>
                          </a:solidFill>
                        </a:rPr>
                        <a:t>color_value</a:t>
                      </a:r>
                      <a:r>
                        <a:rPr lang="zh-CN" altLang="en-US" sz="2000" dirty="0">
                          <a:solidFill>
                            <a:srgbClr val="000000"/>
                          </a:solidFill>
                        </a:rPr>
                        <a:t>、</a:t>
                      </a:r>
                      <a:r>
                        <a:rPr lang="en-US" altLang="zh-CN" sz="2000" err="1">
                          <a:solidFill>
                            <a:srgbClr val="000000"/>
                          </a:solidFill>
                        </a:rPr>
                        <a:t>width_value</a:t>
                      </a:r>
                      <a:r>
                        <a:rPr lang="zh-CN" altLang="en-US" sz="2000" dirty="0">
                          <a:solidFill>
                            <a:srgbClr val="000000"/>
                          </a:solidFill>
                        </a:rPr>
                        <a:t>、</a:t>
                      </a:r>
                      <a:r>
                        <a:rPr lang="en-US" altLang="zh-CN" sz="2000">
                          <a:solidFill>
                            <a:srgbClr val="000000"/>
                          </a:solidFill>
                        </a:rPr>
                        <a:t>style</a:t>
                      </a:r>
                      <a:endParaRPr lang="zh-CN" altLang="en-US" sz="2000">
                        <a:solidFill>
                          <a:srgbClr val="00000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000" dirty="0">
                          <a:solidFill>
                            <a:srgbClr val="000000"/>
                          </a:solidFill>
                        </a:rPr>
                        <a:t>同时设置上边框的颜色、宽度和样式</a:t>
                      </a:r>
                      <a:endParaRPr lang="zh-CN" altLang="en-US" sz="2000" dirty="0">
                        <a:solidFill>
                          <a:srgbClr val="00000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713674">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dirty="0">
                          <a:solidFill>
                            <a:srgbClr val="00B050"/>
                          </a:solidFill>
                        </a:rPr>
                        <a:t>border-left</a:t>
                      </a:r>
                      <a:endParaRPr lang="zh-CN" altLang="en-US" sz="2000" dirty="0">
                        <a:solidFill>
                          <a:srgbClr val="00B05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err="1">
                          <a:solidFill>
                            <a:srgbClr val="000000"/>
                          </a:solidFill>
                        </a:rPr>
                        <a:t>color_value</a:t>
                      </a:r>
                      <a:r>
                        <a:rPr lang="zh-CN" altLang="en-US" sz="2000" dirty="0">
                          <a:solidFill>
                            <a:srgbClr val="000000"/>
                          </a:solidFill>
                        </a:rPr>
                        <a:t>、</a:t>
                      </a:r>
                      <a:r>
                        <a:rPr lang="en-US" altLang="zh-CN" sz="2000" err="1">
                          <a:solidFill>
                            <a:srgbClr val="000000"/>
                          </a:solidFill>
                        </a:rPr>
                        <a:t>width_value</a:t>
                      </a:r>
                      <a:r>
                        <a:rPr lang="zh-CN" altLang="en-US" sz="2000" dirty="0">
                          <a:solidFill>
                            <a:srgbClr val="000000"/>
                          </a:solidFill>
                        </a:rPr>
                        <a:t>、</a:t>
                      </a:r>
                      <a:r>
                        <a:rPr lang="en-US" altLang="zh-CN" sz="2000">
                          <a:solidFill>
                            <a:srgbClr val="000000"/>
                          </a:solidFill>
                        </a:rPr>
                        <a:t>style</a:t>
                      </a:r>
                      <a:endParaRPr lang="zh-CN" altLang="en-US" sz="2000">
                        <a:solidFill>
                          <a:srgbClr val="00000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000" dirty="0">
                          <a:solidFill>
                            <a:srgbClr val="000000"/>
                          </a:solidFill>
                        </a:rPr>
                        <a:t>同时设置左边框的颜色、宽度和样式</a:t>
                      </a:r>
                      <a:endParaRPr lang="zh-CN" altLang="en-US" sz="2000" dirty="0">
                        <a:solidFill>
                          <a:srgbClr val="00000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701912">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dirty="0">
                          <a:solidFill>
                            <a:srgbClr val="00B050"/>
                          </a:solidFill>
                        </a:rPr>
                        <a:t>border-right</a:t>
                      </a:r>
                      <a:endParaRPr lang="zh-CN" altLang="en-US" sz="2000" dirty="0">
                        <a:solidFill>
                          <a:srgbClr val="00B05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err="1">
                          <a:solidFill>
                            <a:srgbClr val="000000"/>
                          </a:solidFill>
                        </a:rPr>
                        <a:t>color_value</a:t>
                      </a:r>
                      <a:r>
                        <a:rPr lang="zh-CN" altLang="en-US" sz="2000" dirty="0">
                          <a:solidFill>
                            <a:srgbClr val="000000"/>
                          </a:solidFill>
                        </a:rPr>
                        <a:t>、</a:t>
                      </a:r>
                      <a:r>
                        <a:rPr lang="en-US" altLang="zh-CN" sz="2000" err="1">
                          <a:solidFill>
                            <a:srgbClr val="000000"/>
                          </a:solidFill>
                        </a:rPr>
                        <a:t>width_value</a:t>
                      </a:r>
                      <a:r>
                        <a:rPr lang="zh-CN" altLang="en-US" sz="2000" dirty="0">
                          <a:solidFill>
                            <a:srgbClr val="000000"/>
                          </a:solidFill>
                        </a:rPr>
                        <a:t>、</a:t>
                      </a:r>
                      <a:r>
                        <a:rPr lang="en-US" altLang="zh-CN" sz="2000">
                          <a:solidFill>
                            <a:srgbClr val="000000"/>
                          </a:solidFill>
                        </a:rPr>
                        <a:t>style</a:t>
                      </a:r>
                      <a:endParaRPr lang="zh-CN" altLang="en-US" sz="2000">
                        <a:solidFill>
                          <a:srgbClr val="00000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000" dirty="0">
                          <a:solidFill>
                            <a:srgbClr val="000000"/>
                          </a:solidFill>
                        </a:rPr>
                        <a:t>同时设置右边框的颜色、宽度和样式</a:t>
                      </a:r>
                      <a:endParaRPr lang="zh-CN" altLang="en-US" sz="2000" dirty="0">
                        <a:solidFill>
                          <a:srgbClr val="00000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701912">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dirty="0">
                          <a:solidFill>
                            <a:srgbClr val="00B050"/>
                          </a:solidFill>
                        </a:rPr>
                        <a:t>border-bottom</a:t>
                      </a:r>
                      <a:endParaRPr lang="zh-CN" altLang="en-US" sz="2000" dirty="0">
                        <a:solidFill>
                          <a:srgbClr val="00B05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err="1">
                          <a:solidFill>
                            <a:srgbClr val="000000"/>
                          </a:solidFill>
                        </a:rPr>
                        <a:t>color_value</a:t>
                      </a:r>
                      <a:r>
                        <a:rPr lang="zh-CN" altLang="en-US" sz="2000" dirty="0">
                          <a:solidFill>
                            <a:srgbClr val="000000"/>
                          </a:solidFill>
                        </a:rPr>
                        <a:t>、</a:t>
                      </a:r>
                      <a:r>
                        <a:rPr lang="en-US" altLang="zh-CN" sz="2000" err="1">
                          <a:solidFill>
                            <a:srgbClr val="000000"/>
                          </a:solidFill>
                        </a:rPr>
                        <a:t>width_value</a:t>
                      </a:r>
                      <a:r>
                        <a:rPr lang="zh-CN" altLang="en-US" sz="2000" dirty="0">
                          <a:solidFill>
                            <a:srgbClr val="000000"/>
                          </a:solidFill>
                        </a:rPr>
                        <a:t>、</a:t>
                      </a:r>
                      <a:r>
                        <a:rPr lang="en-US" altLang="zh-CN" sz="2000">
                          <a:solidFill>
                            <a:srgbClr val="000000"/>
                          </a:solidFill>
                        </a:rPr>
                        <a:t>style</a:t>
                      </a:r>
                      <a:endParaRPr lang="zh-CN" altLang="en-US" sz="2000">
                        <a:solidFill>
                          <a:srgbClr val="00000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000" dirty="0">
                          <a:solidFill>
                            <a:srgbClr val="000000"/>
                          </a:solidFill>
                        </a:rPr>
                        <a:t>同时设置下边框的颜色、宽度和样式</a:t>
                      </a:r>
                      <a:endParaRPr lang="zh-CN" altLang="en-US" sz="2000" dirty="0">
                        <a:solidFill>
                          <a:srgbClr val="00000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701912">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dirty="0">
                          <a:solidFill>
                            <a:srgbClr val="FF0000"/>
                          </a:solidFill>
                        </a:rPr>
                        <a:t>border-color</a:t>
                      </a:r>
                      <a:endParaRPr lang="zh-CN" altLang="en-US" sz="2000" dirty="0">
                        <a:solidFill>
                          <a:srgbClr val="FF000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err="1">
                          <a:solidFill>
                            <a:srgbClr val="000000"/>
                          </a:solidFill>
                        </a:rPr>
                        <a:t>color_value</a:t>
                      </a:r>
                      <a:endParaRPr lang="zh-CN" altLang="en-US" sz="2000">
                        <a:solidFill>
                          <a:srgbClr val="00000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000" dirty="0">
                          <a:solidFill>
                            <a:srgbClr val="000000"/>
                          </a:solidFill>
                        </a:rPr>
                        <a:t>同时设置上、右、下、左边框的颜色</a:t>
                      </a:r>
                      <a:endParaRPr lang="zh-CN" altLang="en-US" sz="2000" dirty="0">
                        <a:solidFill>
                          <a:srgbClr val="00000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701912">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dirty="0">
                          <a:solidFill>
                            <a:srgbClr val="FF0000"/>
                          </a:solidFill>
                        </a:rPr>
                        <a:t>border-width</a:t>
                      </a:r>
                      <a:endParaRPr lang="zh-CN" altLang="en-US" sz="2000" dirty="0">
                        <a:solidFill>
                          <a:srgbClr val="FF000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err="1">
                          <a:solidFill>
                            <a:srgbClr val="000000"/>
                          </a:solidFill>
                        </a:rPr>
                        <a:t>width_value</a:t>
                      </a:r>
                      <a:endParaRPr lang="zh-CN" altLang="en-US" sz="2000">
                        <a:solidFill>
                          <a:srgbClr val="00000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000" dirty="0">
                          <a:solidFill>
                            <a:srgbClr val="000000"/>
                          </a:solidFill>
                        </a:rPr>
                        <a:t>同时设置上、右、下、左边框的宽度</a:t>
                      </a:r>
                      <a:endParaRPr lang="zh-CN" altLang="en-US" sz="2000">
                        <a:solidFill>
                          <a:srgbClr val="00000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701912">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dirty="0">
                          <a:solidFill>
                            <a:srgbClr val="FF0000"/>
                          </a:solidFill>
                        </a:rPr>
                        <a:t>border-style</a:t>
                      </a:r>
                      <a:endParaRPr lang="zh-CN" altLang="en-US" sz="2000" dirty="0">
                        <a:solidFill>
                          <a:srgbClr val="FF000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000" dirty="0" err="1" smtClean="0">
                          <a:solidFill>
                            <a:srgbClr val="000000"/>
                          </a:solidFill>
                        </a:rPr>
                        <a:t>style:none,hidden,dotted,dashed,solid,double</a:t>
                      </a:r>
                      <a:endParaRPr lang="zh-CN" altLang="en-US" sz="2000" dirty="0">
                        <a:solidFill>
                          <a:srgbClr val="00000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000" dirty="0">
                          <a:solidFill>
                            <a:srgbClr val="000000"/>
                          </a:solidFill>
                        </a:rPr>
                        <a:t>同时设置上、右、下、左边框的样式</a:t>
                      </a:r>
                      <a:endParaRPr lang="zh-CN" altLang="en-US" sz="2000" dirty="0">
                        <a:solidFill>
                          <a:srgbClr val="000000"/>
                        </a:solidFill>
                      </a:endParaRPr>
                    </a:p>
                  </a:txBody>
                  <a:tcPr marT="45777" marB="45777">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bl>
          </a:graphicData>
        </a:graphic>
      </p:graphicFrame>
      <p:sp>
        <p:nvSpPr>
          <p:cNvPr id="759856" name="云形标注 759855"/>
          <p:cNvSpPr/>
          <p:nvPr/>
        </p:nvSpPr>
        <p:spPr>
          <a:xfrm>
            <a:off x="7740650" y="0"/>
            <a:ext cx="1258888" cy="765175"/>
          </a:xfrm>
          <a:prstGeom prst="cloudCallout">
            <a:avLst>
              <a:gd name="adj1" fmla="val -39912"/>
              <a:gd name="adj2" fmla="val 107676"/>
            </a:avLst>
          </a:prstGeom>
          <a:solidFill>
            <a:schemeClr val="accent1"/>
          </a:solidFill>
          <a:ln w="12700" cap="sq" cmpd="sng">
            <a:solidFill>
              <a:srgbClr val="FF00FF"/>
            </a:solidFill>
            <a:prstDash val="solid"/>
            <a:round/>
            <a:headEnd type="none" w="sm" len="sm"/>
            <a:tailEnd type="none" w="sm" len="sm"/>
          </a:ln>
        </p:spPr>
        <p:txBody>
          <a:bodyPr anchor="t" anchorCtr="0"/>
          <a:p>
            <a:pPr algn="ctr"/>
            <a:r>
              <a:rPr lang="zh-CN" altLang="en-US" sz="1800" b="1" dirty="0">
                <a:solidFill>
                  <a:srgbClr val="0000FF"/>
                </a:solidFill>
                <a:latin typeface="Verdana" panose="020B0604030504040204" pitchFamily="34" charset="0"/>
                <a:ea typeface="宋体" panose="02010600030101010101" pitchFamily="2" charset="-122"/>
              </a:rPr>
              <a:t>顺时针方向</a:t>
            </a:r>
            <a:endParaRPr lang="zh-CN" altLang="en-US" sz="1800" b="1" dirty="0">
              <a:solidFill>
                <a:srgbClr val="0000FF"/>
              </a:solidFill>
              <a:latin typeface="Verdana" panose="020B0604030504040204" pitchFamily="34" charset="0"/>
              <a:ea typeface="宋体" panose="02010600030101010101" pitchFamily="2" charset="-122"/>
            </a:endParaRPr>
          </a:p>
        </p:txBody>
      </p:sp>
      <p:sp>
        <p:nvSpPr>
          <p:cNvPr id="760018" name="椭圆 760017"/>
          <p:cNvSpPr/>
          <p:nvPr/>
        </p:nvSpPr>
        <p:spPr>
          <a:xfrm>
            <a:off x="4067175" y="1557338"/>
            <a:ext cx="865188" cy="358775"/>
          </a:xfrm>
          <a:prstGeom prst="ellipse">
            <a:avLst/>
          </a:prstGeom>
          <a:noFill/>
          <a:ln w="25400" cap="sq" cmpd="sng">
            <a:solidFill>
              <a:srgbClr val="FF0000"/>
            </a:solidFill>
            <a:prstDash val="solid"/>
            <a:round/>
            <a:headEnd type="none" w="sm" len="sm"/>
            <a:tailEnd type="none" w="sm" len="sm"/>
          </a:ln>
        </p:spPr>
        <p:txBody>
          <a:bodyPr anchor="t" anchorCtr="0"/>
          <a:p>
            <a:endParaRPr lang="zh-CN" altLang="en-US" sz="1800" dirty="0">
              <a:latin typeface="Times New Roman" panose="02020603050405020304" pitchFamily="18" charset="0"/>
              <a:ea typeface="宋体" panose="02010600030101010101" pitchFamily="2" charset="-122"/>
            </a:endParaRPr>
          </a:p>
        </p:txBody>
      </p:sp>
      <p:sp>
        <p:nvSpPr>
          <p:cNvPr id="760019" name="椭圆形标注 760018"/>
          <p:cNvSpPr/>
          <p:nvPr/>
        </p:nvSpPr>
        <p:spPr>
          <a:xfrm>
            <a:off x="4572000" y="-104775"/>
            <a:ext cx="2590800" cy="609600"/>
          </a:xfrm>
          <a:prstGeom prst="wedgeEllipseCallout">
            <a:avLst>
              <a:gd name="adj1" fmla="val -48407"/>
              <a:gd name="adj2" fmla="val 201042"/>
            </a:avLst>
          </a:prstGeom>
          <a:solidFill>
            <a:schemeClr val="accent1"/>
          </a:solidFill>
          <a:ln w="12700" cap="sq" cmpd="sng">
            <a:solidFill>
              <a:srgbClr val="FF00FF"/>
            </a:solidFill>
            <a:prstDash val="solid"/>
            <a:miter/>
            <a:headEnd type="none" w="sm" len="sm"/>
            <a:tailEnd type="none" w="sm" len="sm"/>
          </a:ln>
        </p:spPr>
        <p:txBody>
          <a:bodyPr anchor="t" anchorCtr="0"/>
          <a:p>
            <a:r>
              <a:rPr lang="zh-CN" altLang="en-US" sz="1800" b="1" dirty="0">
                <a:latin typeface="Verdana" panose="020B0604030504040204" pitchFamily="34" charset="0"/>
                <a:ea typeface="宋体" panose="02010600030101010101" pitchFamily="2" charset="-122"/>
              </a:rPr>
              <a:t>取值参见下一页</a:t>
            </a:r>
            <a:endParaRPr lang="zh-CN" altLang="en-US" sz="1800" b="1" dirty="0">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760017"/>
                                        </p:tgtEl>
                                        <p:attrNameLst>
                                          <p:attrName>style.visibility</p:attrName>
                                        </p:attrNameLst>
                                      </p:cBhvr>
                                      <p:to>
                                        <p:strVal val="visible"/>
                                      </p:to>
                                    </p:set>
                                    <p:animEffect transition="in" filter="blinds(vertical)">
                                      <p:cBhvr>
                                        <p:cTn id="7" dur="500"/>
                                        <p:tgtEl>
                                          <p:spTgt spid="7600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759856"/>
                                        </p:tgtEl>
                                        <p:attrNameLst>
                                          <p:attrName>style.visibility</p:attrName>
                                        </p:attrNameLst>
                                      </p:cBhvr>
                                      <p:to>
                                        <p:strVal val="visible"/>
                                      </p:to>
                                    </p:set>
                                    <p:animEffect transition="in" filter="blinds(vertical)">
                                      <p:cBhvr>
                                        <p:cTn id="12" dur="500"/>
                                        <p:tgtEl>
                                          <p:spTgt spid="75985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760018"/>
                                        </p:tgtEl>
                                        <p:attrNameLst>
                                          <p:attrName>style.visibility</p:attrName>
                                        </p:attrNameLst>
                                      </p:cBhvr>
                                      <p:to>
                                        <p:strVal val="visible"/>
                                      </p:to>
                                    </p:set>
                                    <p:animEffect transition="in" filter="diamond(in)">
                                      <p:cBhvr>
                                        <p:cTn id="17" dur="1000"/>
                                        <p:tgtEl>
                                          <p:spTgt spid="760018"/>
                                        </p:tgtEl>
                                      </p:cBhvr>
                                    </p:animEffect>
                                  </p:childTnLst>
                                </p:cTn>
                              </p:par>
                            </p:childTnLst>
                          </p:cTn>
                        </p:par>
                        <p:par>
                          <p:cTn id="18" fill="hold">
                            <p:stCondLst>
                              <p:cond delay="1000"/>
                            </p:stCondLst>
                            <p:childTnLst>
                              <p:par>
                                <p:cTn id="19" presetID="3" presetClass="entr" presetSubtype="5" fill="hold" grpId="0" nodeType="afterEffect">
                                  <p:stCondLst>
                                    <p:cond delay="0"/>
                                  </p:stCondLst>
                                  <p:childTnLst>
                                    <p:set>
                                      <p:cBhvr>
                                        <p:cTn id="20" dur="1" fill="hold">
                                          <p:stCondLst>
                                            <p:cond delay="0"/>
                                          </p:stCondLst>
                                        </p:cTn>
                                        <p:tgtEl>
                                          <p:spTgt spid="760019"/>
                                        </p:tgtEl>
                                        <p:attrNameLst>
                                          <p:attrName>style.visibility</p:attrName>
                                        </p:attrNameLst>
                                      </p:cBhvr>
                                      <p:to>
                                        <p:strVal val="visible"/>
                                      </p:to>
                                    </p:set>
                                    <p:animEffect transition="in" filter="blinds(vertical)">
                                      <p:cBhvr>
                                        <p:cTn id="21" dur="500"/>
                                        <p:tgtEl>
                                          <p:spTgt spid="760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856" grpId="0" animBg="1"/>
      <p:bldP spid="7600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4930" name="标题 764929"/>
          <p:cNvSpPr>
            <a:spLocks noGrp="1"/>
          </p:cNvSpPr>
          <p:nvPr>
            <p:ph type="title"/>
          </p:nvPr>
        </p:nvSpPr>
        <p:spPr>
          <a:xfrm>
            <a:off x="442913" y="103188"/>
            <a:ext cx="8243888" cy="82550"/>
          </a:xfrm>
        </p:spPr>
        <p:txBody>
          <a:bodyPr anchor="b"/>
          <a:lstStyle/>
          <a:p>
            <a:pPr marL="0" marR="0" lvl="0" indent="0" algn="ctr" defTabSz="914400" rtl="0" eaLnBrk="1" fontAlgn="base" latinLnBrk="0" hangingPunct="1">
              <a:lnSpc>
                <a:spcPct val="90000"/>
              </a:lnSpc>
              <a:spcBef>
                <a:spcPct val="0"/>
              </a:spcBef>
              <a:spcAft>
                <a:spcPct val="0"/>
              </a:spcAft>
              <a:buClrTx/>
              <a:buSzTx/>
              <a:buFont typeface="Arial" panose="020B0604020202020204" pitchFamily="34" charset="0"/>
              <a:buNone/>
              <a:defRPr/>
            </a:pPr>
            <a:endParaRPr kumimoji="0" sz="4400" b="0" i="0" u="none" strike="noStrike" kern="1200" cap="none" spc="0" normalizeH="0" baseline="0" noProof="1">
              <a:ln>
                <a:noFill/>
              </a:ln>
              <a:solidFill>
                <a:schemeClr val="tx2"/>
              </a:solidFill>
              <a:effectLst>
                <a:outerShdw blurRad="38100" dist="38100" dir="2700000">
                  <a:srgbClr val="C0C0C0"/>
                </a:outerShdw>
              </a:effectLst>
              <a:uLnTx/>
              <a:uFillTx/>
              <a:latin typeface="+mj-lt"/>
              <a:ea typeface="+mj-ea"/>
              <a:cs typeface="+mj-cs"/>
            </a:endParaRPr>
          </a:p>
        </p:txBody>
      </p:sp>
      <p:sp>
        <p:nvSpPr>
          <p:cNvPr id="17410" name="文本占位符 764930"/>
          <p:cNvSpPr>
            <a:spLocks noGrp="1"/>
          </p:cNvSpPr>
          <p:nvPr>
            <p:ph idx="1"/>
          </p:nvPr>
        </p:nvSpPr>
        <p:spPr>
          <a:xfrm>
            <a:off x="395288" y="381000"/>
            <a:ext cx="7772400" cy="6477000"/>
          </a:xfrm>
          <a:ln/>
        </p:spPr>
        <p:txBody>
          <a:bodyPr vert="horz" wrap="square" lIns="91440" tIns="45720" rIns="91440" bIns="45720" anchor="t" anchorCtr="0"/>
          <a:p>
            <a:pPr marL="609600" indent="-609600" eaLnBrk="1" hangingPunct="1">
              <a:spcAft>
                <a:spcPct val="10000"/>
              </a:spcAft>
              <a:buClr>
                <a:srgbClr val="FF0000"/>
              </a:buClr>
            </a:pPr>
            <a:endParaRPr lang="en-US" altLang="zh-CN" sz="4400" b="1" dirty="0">
              <a:solidFill>
                <a:srgbClr val="00FFFF"/>
              </a:solidFill>
            </a:endParaRPr>
          </a:p>
          <a:p>
            <a:pPr marL="609600" indent="-609600" eaLnBrk="1" hangingPunct="1">
              <a:spcAft>
                <a:spcPct val="10000"/>
              </a:spcAft>
              <a:buClr>
                <a:srgbClr val="FF0000"/>
              </a:buClr>
              <a:buFont typeface="Wingdings" panose="05000000000000000000" pitchFamily="2" charset="2"/>
              <a:buNone/>
            </a:pPr>
            <a:endParaRPr lang="en-US" altLang="zh-CN" sz="4400" b="1" dirty="0">
              <a:solidFill>
                <a:schemeClr val="accent1"/>
              </a:solidFill>
            </a:endParaRPr>
          </a:p>
        </p:txBody>
      </p:sp>
      <p:graphicFrame>
        <p:nvGraphicFramePr>
          <p:cNvPr id="765012" name="表格 765011"/>
          <p:cNvGraphicFramePr/>
          <p:nvPr/>
        </p:nvGraphicFramePr>
        <p:xfrm>
          <a:off x="611188" y="1557338"/>
          <a:ext cx="8027988" cy="4476750"/>
        </p:xfrm>
        <a:graphic>
          <a:graphicData uri="http://schemas.openxmlformats.org/drawingml/2006/table">
            <a:tbl>
              <a:tblPr/>
              <a:tblGrid>
                <a:gridCol w="2303463"/>
                <a:gridCol w="5724524"/>
              </a:tblGrid>
              <a:tr h="427265">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200" b="1" dirty="0"/>
                        <a:t>属 性值</a:t>
                      </a:r>
                      <a:endParaRPr lang="zh-CN" altLang="en-US" sz="2200" b="1" dirty="0"/>
                    </a:p>
                  </a:txBody>
                  <a:tcPr marT="45778" marB="4577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2200" b="1" dirty="0"/>
                        <a:t>描 述</a:t>
                      </a:r>
                      <a:endParaRPr lang="zh-CN" altLang="en-US" sz="2200" b="1" dirty="0"/>
                    </a:p>
                  </a:txBody>
                  <a:tcPr marT="45778" marB="4577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44030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200" b="1">
                          <a:solidFill>
                            <a:srgbClr val="000000"/>
                          </a:solidFill>
                        </a:rPr>
                        <a:t>none</a:t>
                      </a:r>
                      <a:endParaRPr lang="zh-CN" altLang="en-US" sz="2200" b="1">
                        <a:solidFill>
                          <a:srgbClr val="000000"/>
                        </a:solidFill>
                      </a:endParaRPr>
                    </a:p>
                  </a:txBody>
                  <a:tcPr marT="45778" marB="4577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200" b="1" dirty="0">
                          <a:solidFill>
                            <a:srgbClr val="000000"/>
                          </a:solidFill>
                        </a:rPr>
                        <a:t>设置无边框</a:t>
                      </a:r>
                      <a:endParaRPr lang="zh-CN" altLang="en-US" sz="2200" b="1" dirty="0">
                        <a:solidFill>
                          <a:srgbClr val="000000"/>
                        </a:solidFill>
                      </a:endParaRPr>
                    </a:p>
                  </a:txBody>
                  <a:tcPr marT="45778" marB="4577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433941">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200" b="1">
                          <a:solidFill>
                            <a:srgbClr val="000000"/>
                          </a:solidFill>
                        </a:rPr>
                        <a:t>dotted</a:t>
                      </a:r>
                      <a:endParaRPr lang="zh-CN" altLang="en-US" sz="2200" b="1">
                        <a:solidFill>
                          <a:srgbClr val="000000"/>
                        </a:solidFill>
                      </a:endParaRPr>
                    </a:p>
                  </a:txBody>
                  <a:tcPr marT="45778" marB="4577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200" b="1" dirty="0">
                          <a:solidFill>
                            <a:srgbClr val="000000"/>
                          </a:solidFill>
                        </a:rPr>
                        <a:t>设置边框由点组成</a:t>
                      </a:r>
                      <a:endParaRPr lang="zh-CN" altLang="en-US" sz="2200" b="1" dirty="0">
                        <a:solidFill>
                          <a:srgbClr val="000000"/>
                        </a:solidFill>
                      </a:endParaRPr>
                    </a:p>
                  </a:txBody>
                  <a:tcPr marT="45778" marB="4577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445068">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200" b="1">
                          <a:solidFill>
                            <a:srgbClr val="000000"/>
                          </a:solidFill>
                        </a:rPr>
                        <a:t>dash</a:t>
                      </a:r>
                      <a:endParaRPr lang="zh-CN" altLang="en-US" sz="2200" b="1">
                        <a:solidFill>
                          <a:srgbClr val="000000"/>
                        </a:solidFill>
                      </a:endParaRPr>
                    </a:p>
                  </a:txBody>
                  <a:tcPr marT="45778" marB="4577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200" b="1" dirty="0">
                          <a:solidFill>
                            <a:srgbClr val="000000"/>
                          </a:solidFill>
                        </a:rPr>
                        <a:t>设置边框由短线组成</a:t>
                      </a:r>
                      <a:endParaRPr lang="zh-CN" altLang="en-US" sz="2200" b="1" dirty="0">
                        <a:solidFill>
                          <a:srgbClr val="000000"/>
                        </a:solidFill>
                      </a:endParaRPr>
                    </a:p>
                  </a:txBody>
                  <a:tcPr marT="45778" marB="4577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427265">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200" b="1">
                          <a:solidFill>
                            <a:srgbClr val="000000"/>
                          </a:solidFill>
                        </a:rPr>
                        <a:t>solid</a:t>
                      </a:r>
                      <a:endParaRPr lang="zh-CN" altLang="en-US" sz="2200" b="1">
                        <a:solidFill>
                          <a:srgbClr val="000000"/>
                        </a:solidFill>
                      </a:endParaRPr>
                    </a:p>
                  </a:txBody>
                  <a:tcPr marT="45778" marB="4577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200" b="1" dirty="0">
                          <a:solidFill>
                            <a:srgbClr val="000000"/>
                          </a:solidFill>
                        </a:rPr>
                        <a:t>设置边框为实线</a:t>
                      </a:r>
                      <a:endParaRPr lang="zh-CN" altLang="en-US" sz="2200" b="1" dirty="0">
                        <a:solidFill>
                          <a:srgbClr val="000000"/>
                        </a:solidFill>
                      </a:endParaRPr>
                    </a:p>
                  </a:txBody>
                  <a:tcPr marT="45778" marB="4577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495933">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200" b="1">
                          <a:solidFill>
                            <a:srgbClr val="000000"/>
                          </a:solidFill>
                        </a:rPr>
                        <a:t>double</a:t>
                      </a:r>
                      <a:endParaRPr lang="zh-CN" altLang="en-US" sz="2200" b="1">
                        <a:solidFill>
                          <a:srgbClr val="000000"/>
                        </a:solidFill>
                      </a:endParaRPr>
                    </a:p>
                  </a:txBody>
                  <a:tcPr marT="45778" marB="4577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200" b="1" dirty="0">
                          <a:solidFill>
                            <a:srgbClr val="000000"/>
                          </a:solidFill>
                        </a:rPr>
                        <a:t>设置边框是双实线</a:t>
                      </a:r>
                      <a:endParaRPr lang="zh-CN" altLang="en-US" sz="2200" b="1" dirty="0">
                        <a:solidFill>
                          <a:srgbClr val="000000"/>
                        </a:solidFill>
                      </a:endParaRPr>
                    </a:p>
                  </a:txBody>
                  <a:tcPr marT="45778" marB="4577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437121">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200" b="1">
                          <a:solidFill>
                            <a:srgbClr val="000000"/>
                          </a:solidFill>
                        </a:rPr>
                        <a:t>groove</a:t>
                      </a:r>
                      <a:endParaRPr lang="zh-CN" altLang="en-US" sz="2200" b="1">
                        <a:solidFill>
                          <a:srgbClr val="000000"/>
                        </a:solidFill>
                      </a:endParaRPr>
                    </a:p>
                  </a:txBody>
                  <a:tcPr marT="45778" marB="4577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200" b="1" dirty="0">
                          <a:solidFill>
                            <a:srgbClr val="000000"/>
                          </a:solidFill>
                        </a:rPr>
                        <a:t>设置边框带有立体感的沟槽</a:t>
                      </a:r>
                      <a:endParaRPr lang="zh-CN" altLang="en-US" sz="2200" b="1" dirty="0">
                        <a:solidFill>
                          <a:srgbClr val="000000"/>
                        </a:solidFill>
                      </a:endParaRPr>
                    </a:p>
                  </a:txBody>
                  <a:tcPr marT="45778" marB="4577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468911">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200" b="1">
                          <a:solidFill>
                            <a:srgbClr val="000000"/>
                          </a:solidFill>
                        </a:rPr>
                        <a:t>ridge</a:t>
                      </a:r>
                      <a:endParaRPr lang="zh-CN" altLang="en-US" sz="2200" b="1">
                        <a:solidFill>
                          <a:srgbClr val="000000"/>
                        </a:solidFill>
                      </a:endParaRPr>
                    </a:p>
                  </a:txBody>
                  <a:tcPr marT="45778" marB="4577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200" b="1" dirty="0">
                          <a:solidFill>
                            <a:srgbClr val="000000"/>
                          </a:solidFill>
                        </a:rPr>
                        <a:t>设置边框成脊形</a:t>
                      </a:r>
                      <a:endParaRPr lang="zh-CN" altLang="en-US" sz="2200" b="1" dirty="0">
                        <a:solidFill>
                          <a:srgbClr val="000000"/>
                        </a:solidFill>
                      </a:endParaRPr>
                    </a:p>
                  </a:txBody>
                  <a:tcPr marT="45778" marB="4577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427265">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200" b="1">
                          <a:solidFill>
                            <a:srgbClr val="000000"/>
                          </a:solidFill>
                        </a:rPr>
                        <a:t>inset</a:t>
                      </a:r>
                      <a:endParaRPr lang="zh-CN" altLang="en-US" sz="2200" b="1">
                        <a:solidFill>
                          <a:srgbClr val="000000"/>
                        </a:solidFill>
                      </a:endParaRPr>
                    </a:p>
                  </a:txBody>
                  <a:tcPr marT="45778" marB="4577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200" b="1" dirty="0">
                          <a:solidFill>
                            <a:srgbClr val="000000"/>
                          </a:solidFill>
                        </a:rPr>
                        <a:t>设置边框内嵌一个立体边框</a:t>
                      </a:r>
                      <a:endParaRPr lang="zh-CN" altLang="en-US" sz="2200" b="1" dirty="0">
                        <a:solidFill>
                          <a:srgbClr val="000000"/>
                        </a:solidFill>
                      </a:endParaRPr>
                    </a:p>
                  </a:txBody>
                  <a:tcPr marT="45778" marB="4577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r h="47368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en-US" altLang="zh-CN" sz="2200" b="1">
                          <a:solidFill>
                            <a:srgbClr val="000000"/>
                          </a:solidFill>
                        </a:rPr>
                        <a:t>outset</a:t>
                      </a:r>
                      <a:endParaRPr lang="zh-CN" altLang="en-US" sz="2200" b="1">
                        <a:solidFill>
                          <a:srgbClr val="000000"/>
                        </a:solidFill>
                      </a:endParaRPr>
                    </a:p>
                  </a:txBody>
                  <a:tcPr marT="45778" marB="4577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buNone/>
                      </a:pPr>
                      <a:r>
                        <a:rPr lang="zh-CN" altLang="en-US" sz="2200" b="1" dirty="0">
                          <a:solidFill>
                            <a:srgbClr val="000000"/>
                          </a:solidFill>
                        </a:rPr>
                        <a:t>设置边框外嵌一个立体边框</a:t>
                      </a:r>
                      <a:endParaRPr lang="zh-CN" altLang="en-US" sz="2200" b="1" dirty="0">
                        <a:solidFill>
                          <a:srgbClr val="000000"/>
                        </a:solidFill>
                      </a:endParaRPr>
                    </a:p>
                  </a:txBody>
                  <a:tcPr marT="45778" marB="45778">
                    <a:lnL w="12700" cap="flat" cmpd="sng">
                      <a:solidFill>
                        <a:srgbClr val="333300"/>
                      </a:solidFill>
                      <a:prstDash val="solid"/>
                      <a:headEnd type="none" w="med" len="med"/>
                      <a:tailEnd type="none" w="med" len="med"/>
                    </a:lnL>
                    <a:lnR w="12700" cap="flat" cmpd="sng">
                      <a:solidFill>
                        <a:srgbClr val="333300"/>
                      </a:solidFill>
                      <a:prstDash val="solid"/>
                      <a:headEnd type="none" w="med" len="med"/>
                      <a:tailEnd type="none" w="med" len="med"/>
                    </a:lnR>
                    <a:lnT w="12700" cap="flat" cmpd="sng">
                      <a:solidFill>
                        <a:srgbClr val="333300"/>
                      </a:solidFill>
                      <a:prstDash val="solid"/>
                      <a:headEnd type="none" w="med" len="med"/>
                      <a:tailEnd type="none" w="med" len="med"/>
                    </a:lnT>
                    <a:lnB w="12700" cap="flat" cmpd="sng">
                      <a:solidFill>
                        <a:srgbClr val="333300"/>
                      </a:solidFill>
                      <a:prstDash val="solid"/>
                      <a:headEnd type="none" w="med" len="med"/>
                      <a:tailEnd type="none" w="med" len="med"/>
                    </a:lnB>
                    <a:lnTlToBr>
                      <a:noFill/>
                    </a:lnTlToBr>
                    <a:lnBlToTr>
                      <a:noFill/>
                    </a:lnBlToTr>
                    <a:solidFill>
                      <a:srgbClr val="E7EAE6"/>
                    </a:solidFill>
                  </a:tcPr>
                </a:tc>
              </a:tr>
            </a:tbl>
          </a:graphicData>
        </a:graphic>
      </p:graphicFrame>
      <p:graphicFrame>
        <p:nvGraphicFramePr>
          <p:cNvPr id="764974" name="表格 764973"/>
          <p:cNvGraphicFramePr/>
          <p:nvPr/>
        </p:nvGraphicFramePr>
        <p:xfrm>
          <a:off x="1692275" y="836613"/>
          <a:ext cx="5040313" cy="647700"/>
        </p:xfrm>
        <a:graphic>
          <a:graphicData uri="http://schemas.openxmlformats.org/drawingml/2006/table">
            <a:tbl>
              <a:tblPr/>
              <a:tblGrid>
                <a:gridCol w="5040313"/>
              </a:tblGrid>
              <a:tr h="647700">
                <a:tc>
                  <a:txBody>
                    <a:bodyPr/>
                    <a:lstStyle>
                      <a:lvl1pPr marL="342900" lvl="0" indent="-342900" algn="l" defTabSz="914400" eaLnBrk="1" fontAlgn="base" latinLnBrk="0" hangingPunct="1">
                        <a:lnSpc>
                          <a:spcPct val="100000"/>
                        </a:lnSpc>
                        <a:spcBef>
                          <a:spcPct val="20000"/>
                        </a:spcBef>
                        <a:spcAft>
                          <a:spcPct val="0"/>
                        </a:spcAft>
                        <a:buChar char="•"/>
                        <a:defRPr sz="2800" b="0" i="0" u="none" kern="1200" baseline="0">
                          <a:solidFill>
                            <a:schemeClr val="tx1"/>
                          </a:solidFill>
                          <a:latin typeface="Verdana" panose="020B060403050404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algn="ctr">
                        <a:buNone/>
                      </a:pPr>
                      <a:r>
                        <a:rPr lang="zh-CN" altLang="en-US" sz="3600" b="1" dirty="0">
                          <a:solidFill>
                            <a:srgbClr val="003366"/>
                          </a:solidFill>
                        </a:rPr>
                        <a:t>边框</a:t>
                      </a:r>
                      <a:r>
                        <a:rPr lang="en-US" altLang="zh-CN" sz="3600" b="1" dirty="0">
                          <a:solidFill>
                            <a:srgbClr val="003366"/>
                          </a:solidFill>
                        </a:rPr>
                        <a:t>style</a:t>
                      </a:r>
                      <a:r>
                        <a:rPr lang="zh-CN" altLang="en-US" sz="3600" b="1" dirty="0">
                          <a:solidFill>
                            <a:srgbClr val="003366"/>
                          </a:solidFill>
                        </a:rPr>
                        <a:t>属性值</a:t>
                      </a:r>
                      <a:endParaRPr lang="zh-CN" altLang="en-US" sz="3600" b="1" dirty="0">
                        <a:solidFill>
                          <a:srgbClr val="003366"/>
                        </a:solidFill>
                      </a:endParaRPr>
                    </a:p>
                  </a:txBody>
                  <a:tcPr>
                    <a:lnL cap="flat">
                      <a:noFill/>
                    </a:lnL>
                    <a:lnR cap="flat">
                      <a:noFill/>
                    </a:lnR>
                    <a:lnT cap="flat">
                      <a:noFill/>
                    </a:lnT>
                    <a:lnB cap="flat">
                      <a:noFill/>
                    </a:lnB>
                    <a:lnTlToBr>
                      <a:noFill/>
                    </a:lnTlToBr>
                    <a:lnBlToTr>
                      <a:noFill/>
                    </a:lnBlToTr>
                    <a:noFill/>
                  </a:tcPr>
                </a:tc>
              </a:tr>
            </a:tbl>
          </a:graphicData>
        </a:graphic>
      </p:graphicFrame>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1859" name="内容占位符 761858"/>
          <p:cNvSpPr>
            <a:spLocks noGrp="1"/>
          </p:cNvSpPr>
          <p:nvPr>
            <p:ph idx="1"/>
          </p:nvPr>
        </p:nvSpPr>
        <p:spPr>
          <a:xfrm>
            <a:off x="0" y="188913"/>
            <a:ext cx="9144000" cy="6669087"/>
          </a:xfrm>
          <a:ln/>
        </p:spPr>
        <p:txBody>
          <a:bodyPr vert="horz" wrap="square" lIns="91440" tIns="45720" rIns="91440" bIns="45720" anchor="t" anchorCtr="0"/>
          <a:p>
            <a:pPr eaLnBrk="1" hangingPunct="1">
              <a:buClr>
                <a:srgbClr val="FF0000"/>
              </a:buClr>
            </a:pPr>
            <a:r>
              <a:rPr lang="zh-CN" altLang="en-US" sz="3300" b="1" dirty="0"/>
              <a:t>边框属性设置方法：</a:t>
            </a:r>
            <a:endParaRPr lang="zh-CN" altLang="en-US" sz="3300" b="1" dirty="0"/>
          </a:p>
          <a:p>
            <a:pPr lvl="1" eaLnBrk="1" hangingPunct="1">
              <a:buClr>
                <a:srgbClr val="FF0000"/>
              </a:buClr>
            </a:pPr>
            <a:r>
              <a:rPr lang="zh-CN" altLang="en-US" b="1" dirty="0">
                <a:solidFill>
                  <a:srgbClr val="000000"/>
                </a:solidFill>
              </a:rPr>
              <a:t>在一行中同时设置不同边框的同一属性</a:t>
            </a:r>
            <a:endParaRPr lang="zh-CN" altLang="en-US" b="1" dirty="0">
              <a:solidFill>
                <a:srgbClr val="000000"/>
              </a:solidFill>
            </a:endParaRPr>
          </a:p>
          <a:p>
            <a:pPr lvl="2" eaLnBrk="1" hangingPunct="1">
              <a:buClr>
                <a:srgbClr val="FF0000"/>
              </a:buClr>
            </a:pPr>
            <a:r>
              <a:rPr lang="en-US" altLang="zh-CN" b="1" dirty="0">
                <a:solidFill>
                  <a:srgbClr val="0000FF"/>
                </a:solidFill>
              </a:rPr>
              <a:t>border-color:red;</a:t>
            </a:r>
            <a:endParaRPr lang="en-US" altLang="zh-CN" b="1" dirty="0">
              <a:solidFill>
                <a:srgbClr val="0000FF"/>
              </a:solidFill>
            </a:endParaRPr>
          </a:p>
          <a:p>
            <a:pPr lvl="2" eaLnBrk="1" hangingPunct="1">
              <a:buClr>
                <a:srgbClr val="FF0000"/>
              </a:buClr>
            </a:pPr>
            <a:r>
              <a:rPr lang="en-US" altLang="zh-CN" b="1" dirty="0">
                <a:solidFill>
                  <a:srgbClr val="0000FF"/>
                </a:solidFill>
              </a:rPr>
              <a:t>border-color:red blue ;</a:t>
            </a:r>
            <a:endParaRPr lang="en-US" altLang="zh-CN" b="1" dirty="0">
              <a:solidFill>
                <a:srgbClr val="0000FF"/>
              </a:solidFill>
            </a:endParaRPr>
          </a:p>
          <a:p>
            <a:pPr lvl="2" eaLnBrk="1" hangingPunct="1">
              <a:buClr>
                <a:srgbClr val="FF0000"/>
              </a:buClr>
            </a:pPr>
            <a:r>
              <a:rPr lang="en-US" altLang="zh-CN" b="1" dirty="0">
                <a:solidFill>
                  <a:srgbClr val="0000FF"/>
                </a:solidFill>
              </a:rPr>
              <a:t>border-width:5px 3px 0px;</a:t>
            </a:r>
            <a:endParaRPr lang="en-US" altLang="zh-CN" b="1" dirty="0">
              <a:solidFill>
                <a:srgbClr val="0000FF"/>
              </a:solidFill>
            </a:endParaRPr>
          </a:p>
          <a:p>
            <a:pPr lvl="2" eaLnBrk="1" hangingPunct="1">
              <a:buClr>
                <a:srgbClr val="FF0000"/>
              </a:buClr>
            </a:pPr>
            <a:r>
              <a:rPr lang="en-US" altLang="zh-CN" b="1" dirty="0">
                <a:solidFill>
                  <a:srgbClr val="0000FF"/>
                </a:solidFill>
              </a:rPr>
              <a:t>border-style:dotted  solid  double  dashed ;</a:t>
            </a:r>
            <a:r>
              <a:rPr lang="en-US" altLang="zh-CN" b="1" dirty="0"/>
              <a:t> </a:t>
            </a:r>
            <a:endParaRPr lang="en-US" altLang="zh-CN" b="1" dirty="0"/>
          </a:p>
          <a:p>
            <a:pPr lvl="1" eaLnBrk="1" hangingPunct="1">
              <a:buClr>
                <a:srgbClr val="FF0000"/>
              </a:buClr>
            </a:pPr>
            <a:r>
              <a:rPr lang="zh-CN" altLang="en-US" b="1" dirty="0">
                <a:solidFill>
                  <a:srgbClr val="000000"/>
                </a:solidFill>
              </a:rPr>
              <a:t>在一行中同时设置边框的宽度、颜色和样式</a:t>
            </a:r>
            <a:endParaRPr lang="zh-CN" altLang="en-US" b="1" dirty="0">
              <a:solidFill>
                <a:srgbClr val="000000"/>
              </a:solidFill>
            </a:endParaRPr>
          </a:p>
          <a:p>
            <a:pPr lvl="2" eaLnBrk="1" hangingPunct="1">
              <a:buClr>
                <a:srgbClr val="FF0000"/>
              </a:buClr>
            </a:pPr>
            <a:r>
              <a:rPr lang="sv-SE" altLang="zh-CN" b="1" dirty="0">
                <a:solidFill>
                  <a:srgbClr val="0000FF"/>
                </a:solidFill>
              </a:rPr>
              <a:t>border:4px  red  solid</a:t>
            </a:r>
            <a:r>
              <a:rPr lang="sv-SE" altLang="zh-CN" dirty="0">
                <a:solidFill>
                  <a:srgbClr val="0000FF"/>
                </a:solidFill>
              </a:rPr>
              <a:t> </a:t>
            </a:r>
            <a:endParaRPr lang="zh-CN" altLang="en-US" b="1" dirty="0">
              <a:solidFill>
                <a:srgbClr val="0000FF"/>
              </a:solidFill>
            </a:endParaRPr>
          </a:p>
          <a:p>
            <a:pPr lvl="1" eaLnBrk="1" hangingPunct="1">
              <a:buClr>
                <a:srgbClr val="FF0000"/>
              </a:buClr>
            </a:pPr>
            <a:r>
              <a:rPr lang="zh-CN" altLang="en-US" b="1" dirty="0">
                <a:solidFill>
                  <a:srgbClr val="000000"/>
                </a:solidFill>
              </a:rPr>
              <a:t>对一条边框设置与其他边框不同的属性</a:t>
            </a:r>
            <a:endParaRPr lang="zh-CN" altLang="en-US" b="1" dirty="0">
              <a:solidFill>
                <a:srgbClr val="000000"/>
              </a:solidFill>
            </a:endParaRPr>
          </a:p>
          <a:p>
            <a:pPr lvl="2" eaLnBrk="1" hangingPunct="1">
              <a:buClr>
                <a:srgbClr val="FF0000"/>
              </a:buClr>
            </a:pPr>
            <a:r>
              <a:rPr lang="sv-SE" altLang="zh-CN" b="1" dirty="0">
                <a:solidFill>
                  <a:srgbClr val="0000FF"/>
                </a:solidFill>
              </a:rPr>
              <a:t>border:4px  red  solid ;</a:t>
            </a:r>
            <a:endParaRPr lang="sv-SE" altLang="zh-CN" b="1" dirty="0">
              <a:solidFill>
                <a:srgbClr val="0000FF"/>
              </a:solidFill>
            </a:endParaRPr>
          </a:p>
          <a:p>
            <a:pPr lvl="2" eaLnBrk="1" hangingPunct="1">
              <a:buClr>
                <a:srgbClr val="FF0000"/>
              </a:buClr>
            </a:pPr>
            <a:r>
              <a:rPr lang="en-US" altLang="zh-CN" b="1" dirty="0">
                <a:solidFill>
                  <a:srgbClr val="0000FF"/>
                </a:solidFill>
              </a:rPr>
              <a:t>border-top:2px  blue  double ;</a:t>
            </a:r>
            <a:endParaRPr lang="en-US" altLang="zh-CN" b="1" dirty="0">
              <a:solidFill>
                <a:srgbClr val="0000FF"/>
              </a:solidFill>
            </a:endParaRPr>
          </a:p>
          <a:p>
            <a:pPr lvl="1" eaLnBrk="1" hangingPunct="1">
              <a:buClr>
                <a:srgbClr val="FF0000"/>
              </a:buClr>
            </a:pPr>
            <a:r>
              <a:rPr lang="zh-CN" altLang="en-US" b="1" dirty="0">
                <a:solidFill>
                  <a:srgbClr val="000000"/>
                </a:solidFill>
              </a:rPr>
              <a:t>只设置一条边框的某一属性 </a:t>
            </a:r>
            <a:endParaRPr lang="zh-CN" altLang="en-US" b="1" dirty="0">
              <a:solidFill>
                <a:srgbClr val="000000"/>
              </a:solidFill>
            </a:endParaRPr>
          </a:p>
          <a:p>
            <a:pPr lvl="2" eaLnBrk="1" hangingPunct="1">
              <a:buClr>
                <a:srgbClr val="FF0000"/>
              </a:buClr>
            </a:pPr>
            <a:r>
              <a:rPr lang="en-US" altLang="zh-CN" b="1" dirty="0">
                <a:solidFill>
                  <a:srgbClr val="0000FF"/>
                </a:solidFill>
              </a:rPr>
              <a:t>border-top-color: blue</a:t>
            </a:r>
            <a:r>
              <a:rPr lang="en-US" altLang="zh-CN" dirty="0">
                <a:solidFill>
                  <a:srgbClr val="0000FF"/>
                </a:solidFill>
              </a:rPr>
              <a:t> ; </a:t>
            </a:r>
            <a:r>
              <a:rPr lang="zh-CN" altLang="en-US" dirty="0">
                <a:solidFill>
                  <a:srgbClr val="0000FF"/>
                </a:solidFill>
              </a:rPr>
              <a:t>例题</a:t>
            </a:r>
            <a:r>
              <a:rPr lang="en-US" altLang="zh-CN" dirty="0">
                <a:solidFill>
                  <a:srgbClr val="0000FF"/>
                </a:solidFill>
              </a:rPr>
              <a:t>:ex15-1.html</a:t>
            </a:r>
            <a:endParaRPr lang="en-US" altLang="zh-CN" b="1" dirty="0">
              <a:solidFill>
                <a:srgbClr val="0000FF"/>
              </a:solidFill>
            </a:endParaRPr>
          </a:p>
        </p:txBody>
      </p:sp>
      <p:sp>
        <p:nvSpPr>
          <p:cNvPr id="761860" name="云形标注 761859"/>
          <p:cNvSpPr/>
          <p:nvPr/>
        </p:nvSpPr>
        <p:spPr>
          <a:xfrm>
            <a:off x="3924300" y="0"/>
            <a:ext cx="2376488" cy="798513"/>
          </a:xfrm>
          <a:prstGeom prst="cloudCallout">
            <a:avLst>
              <a:gd name="adj1" fmla="val -23412"/>
              <a:gd name="adj2" fmla="val 168491"/>
            </a:avLst>
          </a:prstGeom>
          <a:solidFill>
            <a:schemeClr val="accent1"/>
          </a:solidFill>
          <a:ln w="12700" cap="sq" cmpd="sng">
            <a:solidFill>
              <a:srgbClr val="FF00FF"/>
            </a:solidFill>
            <a:prstDash val="solid"/>
            <a:round/>
            <a:headEnd type="none" w="sm" len="sm"/>
            <a:tailEnd type="none" w="sm" len="sm"/>
          </a:ln>
        </p:spPr>
        <p:txBody>
          <a:bodyPr anchor="t" anchorCtr="0"/>
          <a:p>
            <a:r>
              <a:rPr lang="zh-CN" altLang="en-US" sz="1800" b="1" dirty="0">
                <a:solidFill>
                  <a:srgbClr val="FF0000"/>
                </a:solidFill>
                <a:latin typeface="Verdana" panose="020B0604030504040204" pitchFamily="34" charset="0"/>
                <a:ea typeface="宋体" panose="02010600030101010101" pitchFamily="2" charset="-122"/>
              </a:rPr>
              <a:t>上下</a:t>
            </a:r>
            <a:r>
              <a:rPr lang="en-US" altLang="zh-CN" sz="1800" b="1" dirty="0">
                <a:solidFill>
                  <a:srgbClr val="FF0000"/>
                </a:solidFill>
                <a:latin typeface="Verdana" panose="020B0604030504040204" pitchFamily="34" charset="0"/>
                <a:ea typeface="宋体" panose="02010600030101010101" pitchFamily="2" charset="-122"/>
              </a:rPr>
              <a:t>:red;</a:t>
            </a:r>
            <a:r>
              <a:rPr lang="zh-CN" altLang="en-US" sz="1800" b="1" dirty="0">
                <a:solidFill>
                  <a:srgbClr val="FF0000"/>
                </a:solidFill>
                <a:latin typeface="Verdana" panose="020B0604030504040204" pitchFamily="34" charset="0"/>
                <a:ea typeface="宋体" panose="02010600030101010101" pitchFamily="2" charset="-122"/>
              </a:rPr>
              <a:t>左右</a:t>
            </a:r>
            <a:r>
              <a:rPr lang="en-US" altLang="zh-CN" sz="1800" b="1" dirty="0">
                <a:solidFill>
                  <a:srgbClr val="FF0000"/>
                </a:solidFill>
                <a:latin typeface="Verdana" panose="020B0604030504040204" pitchFamily="34" charset="0"/>
                <a:ea typeface="宋体" panose="02010600030101010101" pitchFamily="2" charset="-122"/>
              </a:rPr>
              <a:t>:blue</a:t>
            </a:r>
            <a:endParaRPr lang="en-US" altLang="zh-CN" sz="1800" b="1" dirty="0">
              <a:solidFill>
                <a:srgbClr val="FF0000"/>
              </a:solidFill>
              <a:latin typeface="Verdana" panose="020B0604030504040204" pitchFamily="34" charset="0"/>
              <a:ea typeface="宋体" panose="02010600030101010101" pitchFamily="2" charset="-122"/>
            </a:endParaRPr>
          </a:p>
        </p:txBody>
      </p:sp>
      <p:sp>
        <p:nvSpPr>
          <p:cNvPr id="761861" name="云形标注 761860"/>
          <p:cNvSpPr/>
          <p:nvPr/>
        </p:nvSpPr>
        <p:spPr>
          <a:xfrm>
            <a:off x="6227763" y="188913"/>
            <a:ext cx="2916237" cy="798512"/>
          </a:xfrm>
          <a:prstGeom prst="cloudCallout">
            <a:avLst>
              <a:gd name="adj1" fmla="val -81083"/>
              <a:gd name="adj2" fmla="val 206065"/>
            </a:avLst>
          </a:prstGeom>
          <a:solidFill>
            <a:schemeClr val="accent1"/>
          </a:solidFill>
          <a:ln w="12700" cap="sq" cmpd="sng">
            <a:solidFill>
              <a:srgbClr val="FF00FF"/>
            </a:solidFill>
            <a:prstDash val="solid"/>
            <a:round/>
            <a:headEnd type="none" w="sm" len="sm"/>
            <a:tailEnd type="none" w="sm" len="sm"/>
          </a:ln>
        </p:spPr>
        <p:txBody>
          <a:bodyPr anchor="t" anchorCtr="0"/>
          <a:p>
            <a:r>
              <a:rPr lang="zh-CN" altLang="en-US" sz="1800" b="1" dirty="0">
                <a:solidFill>
                  <a:srgbClr val="FF0000"/>
                </a:solidFill>
                <a:latin typeface="Verdana" panose="020B0604030504040204" pitchFamily="34" charset="0"/>
                <a:ea typeface="宋体" panose="02010600030101010101" pitchFamily="2" charset="-122"/>
              </a:rPr>
              <a:t>上</a:t>
            </a:r>
            <a:r>
              <a:rPr lang="en-US" altLang="zh-CN" sz="1800" b="1" dirty="0">
                <a:solidFill>
                  <a:srgbClr val="FF0000"/>
                </a:solidFill>
                <a:latin typeface="Verdana" panose="020B0604030504040204" pitchFamily="34" charset="0"/>
                <a:ea typeface="宋体" panose="02010600030101010101" pitchFamily="2" charset="-122"/>
              </a:rPr>
              <a:t>:5px;</a:t>
            </a:r>
            <a:r>
              <a:rPr lang="zh-CN" altLang="en-US" sz="1800" b="1" dirty="0">
                <a:solidFill>
                  <a:srgbClr val="FF0000"/>
                </a:solidFill>
                <a:latin typeface="Verdana" panose="020B0604030504040204" pitchFamily="34" charset="0"/>
                <a:ea typeface="宋体" panose="02010600030101010101" pitchFamily="2" charset="-122"/>
              </a:rPr>
              <a:t>左右</a:t>
            </a:r>
            <a:r>
              <a:rPr lang="en-US" altLang="zh-CN" sz="1800" b="1" dirty="0">
                <a:solidFill>
                  <a:srgbClr val="FF0000"/>
                </a:solidFill>
                <a:latin typeface="Verdana" panose="020B0604030504040204" pitchFamily="34" charset="0"/>
                <a:ea typeface="宋体" panose="02010600030101010101" pitchFamily="2" charset="-122"/>
              </a:rPr>
              <a:t>: 3px;</a:t>
            </a:r>
            <a:r>
              <a:rPr lang="zh-CN" altLang="en-US" sz="1800" b="1" dirty="0">
                <a:solidFill>
                  <a:srgbClr val="FF0000"/>
                </a:solidFill>
                <a:latin typeface="Verdana" panose="020B0604030504040204" pitchFamily="34" charset="0"/>
                <a:ea typeface="宋体" panose="02010600030101010101" pitchFamily="2" charset="-122"/>
              </a:rPr>
              <a:t>下</a:t>
            </a:r>
            <a:r>
              <a:rPr lang="en-US" altLang="zh-CN" sz="1800" b="1" dirty="0">
                <a:solidFill>
                  <a:srgbClr val="FF0000"/>
                </a:solidFill>
                <a:latin typeface="Verdana" panose="020B0604030504040204" pitchFamily="34" charset="0"/>
                <a:ea typeface="宋体" panose="02010600030101010101" pitchFamily="2" charset="-122"/>
              </a:rPr>
              <a:t>:0px</a:t>
            </a:r>
            <a:endParaRPr lang="en-US" altLang="zh-CN" sz="1800" b="1" dirty="0">
              <a:solidFill>
                <a:srgbClr val="FF0000"/>
              </a:solidFill>
              <a:latin typeface="Verdana" panose="020B0604030504040204" pitchFamily="34" charset="0"/>
              <a:ea typeface="宋体" panose="02010600030101010101" pitchFamily="2" charset="-122"/>
            </a:endParaRPr>
          </a:p>
        </p:txBody>
      </p:sp>
      <p:sp>
        <p:nvSpPr>
          <p:cNvPr id="761862" name="云形标注 761861"/>
          <p:cNvSpPr/>
          <p:nvPr/>
        </p:nvSpPr>
        <p:spPr>
          <a:xfrm>
            <a:off x="6227763" y="1628775"/>
            <a:ext cx="2916237" cy="798513"/>
          </a:xfrm>
          <a:prstGeom prst="cloudCallout">
            <a:avLst>
              <a:gd name="adj1" fmla="val -45046"/>
              <a:gd name="adj2" fmla="val 78630"/>
            </a:avLst>
          </a:prstGeom>
          <a:solidFill>
            <a:schemeClr val="accent1"/>
          </a:solidFill>
          <a:ln w="12700" cap="sq" cmpd="sng">
            <a:solidFill>
              <a:srgbClr val="FF00FF"/>
            </a:solidFill>
            <a:prstDash val="solid"/>
            <a:round/>
            <a:headEnd type="none" w="sm" len="sm"/>
            <a:tailEnd type="none" w="sm" len="sm"/>
          </a:ln>
        </p:spPr>
        <p:txBody>
          <a:bodyPr anchor="t" anchorCtr="0"/>
          <a:p>
            <a:r>
              <a:rPr lang="zh-CN" altLang="en-US" sz="1800" b="1" dirty="0">
                <a:solidFill>
                  <a:srgbClr val="FF0000"/>
                </a:solidFill>
                <a:latin typeface="Verdana" panose="020B0604030504040204" pitchFamily="34" charset="0"/>
                <a:ea typeface="宋体" panose="02010600030101010101" pitchFamily="2" charset="-122"/>
              </a:rPr>
              <a:t>按上、右、下、左顺序依次设置</a:t>
            </a:r>
            <a:endParaRPr lang="zh-CN" altLang="en-US" sz="1800" b="1" dirty="0">
              <a:solidFill>
                <a:srgbClr val="FF0000"/>
              </a:solidFill>
              <a:latin typeface="Verdana" panose="020B0604030504040204" pitchFamily="34" charset="0"/>
              <a:ea typeface="宋体" panose="02010600030101010101" pitchFamily="2" charset="-122"/>
            </a:endParaRPr>
          </a:p>
        </p:txBody>
      </p:sp>
      <p:sp>
        <p:nvSpPr>
          <p:cNvPr id="761863" name="云形标注 761862"/>
          <p:cNvSpPr/>
          <p:nvPr/>
        </p:nvSpPr>
        <p:spPr>
          <a:xfrm>
            <a:off x="1547813" y="-211137"/>
            <a:ext cx="2376487" cy="800100"/>
          </a:xfrm>
          <a:prstGeom prst="cloudCallout">
            <a:avLst>
              <a:gd name="adj1" fmla="val 43787"/>
              <a:gd name="adj2" fmla="val 126542"/>
            </a:avLst>
          </a:prstGeom>
          <a:solidFill>
            <a:schemeClr val="accent1"/>
          </a:solidFill>
          <a:ln w="12700" cap="sq" cmpd="sng">
            <a:solidFill>
              <a:srgbClr val="FF00FF"/>
            </a:solidFill>
            <a:prstDash val="solid"/>
            <a:round/>
            <a:headEnd type="none" w="sm" len="sm"/>
            <a:tailEnd type="none" w="sm" len="sm"/>
          </a:ln>
        </p:spPr>
        <p:txBody>
          <a:bodyPr anchor="t" anchorCtr="0"/>
          <a:p>
            <a:r>
              <a:rPr lang="zh-CN" altLang="en-US" sz="1800" b="1" dirty="0">
                <a:solidFill>
                  <a:srgbClr val="FF0000"/>
                </a:solidFill>
                <a:latin typeface="Verdana" panose="020B0604030504040204" pitchFamily="34" charset="0"/>
                <a:ea typeface="宋体" panose="02010600030101010101" pitchFamily="2" charset="-122"/>
              </a:rPr>
              <a:t>四条边框颜色都是</a:t>
            </a:r>
            <a:r>
              <a:rPr lang="en-US" altLang="zh-CN" sz="1800" b="1" dirty="0">
                <a:solidFill>
                  <a:srgbClr val="FF0000"/>
                </a:solidFill>
                <a:latin typeface="Verdana" panose="020B0604030504040204" pitchFamily="34" charset="0"/>
                <a:ea typeface="宋体" panose="02010600030101010101" pitchFamily="2" charset="-122"/>
              </a:rPr>
              <a:t>:red</a:t>
            </a:r>
            <a:endParaRPr lang="en-US" altLang="zh-CN" sz="1800" b="1" dirty="0">
              <a:solidFill>
                <a:srgbClr val="FF0000"/>
              </a:solidFill>
              <a:latin typeface="Verdana" panose="020B060403050404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61859">
                                            <p:txEl>
                                              <p:charRg st="10" end="28"/>
                                            </p:txEl>
                                          </p:spTgt>
                                        </p:tgtEl>
                                        <p:attrNameLst>
                                          <p:attrName>style.visibility</p:attrName>
                                        </p:attrNameLst>
                                      </p:cBhvr>
                                      <p:to>
                                        <p:strVal val="visible"/>
                                      </p:to>
                                    </p:set>
                                    <p:anim calcmode="lin" valueType="num">
                                      <p:cBhvr additive="base">
                                        <p:cTn id="7" dur="500" fill="hold"/>
                                        <p:tgtEl>
                                          <p:spTgt spid="761859">
                                            <p:txEl>
                                              <p:charRg st="10" end="28"/>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61859">
                                            <p:txEl>
                                              <p:charRg st="10" end="28"/>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761859">
                                            <p:txEl>
                                              <p:charRg st="28" end="46"/>
                                            </p:txEl>
                                          </p:spTgt>
                                        </p:tgtEl>
                                        <p:attrNameLst>
                                          <p:attrName>style.visibility</p:attrName>
                                        </p:attrNameLst>
                                      </p:cBhvr>
                                      <p:to>
                                        <p:strVal val="visible"/>
                                      </p:to>
                                    </p:set>
                                    <p:anim calcmode="lin" valueType="num">
                                      <p:cBhvr additive="base">
                                        <p:cTn id="12" dur="500" fill="hold"/>
                                        <p:tgtEl>
                                          <p:spTgt spid="761859">
                                            <p:txEl>
                                              <p:charRg st="28" end="46"/>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61859">
                                            <p:txEl>
                                              <p:charRg st="28" end="46"/>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761859">
                                            <p:txEl>
                                              <p:charRg st="46" end="70"/>
                                            </p:txEl>
                                          </p:spTgt>
                                        </p:tgtEl>
                                        <p:attrNameLst>
                                          <p:attrName>style.visibility</p:attrName>
                                        </p:attrNameLst>
                                      </p:cBhvr>
                                      <p:to>
                                        <p:strVal val="visible"/>
                                      </p:to>
                                    </p:set>
                                    <p:anim calcmode="lin" valueType="num">
                                      <p:cBhvr additive="base">
                                        <p:cTn id="18" dur="500" fill="hold"/>
                                        <p:tgtEl>
                                          <p:spTgt spid="761859">
                                            <p:txEl>
                                              <p:charRg st="46" end="7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761859">
                                            <p:txEl>
                                              <p:charRg st="46" end="70"/>
                                            </p:txEl>
                                          </p:spTgt>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8" fill="hold" nodeType="afterEffect">
                                  <p:stCondLst>
                                    <p:cond delay="0"/>
                                  </p:stCondLst>
                                  <p:childTnLst>
                                    <p:set>
                                      <p:cBhvr>
                                        <p:cTn id="22" dur="1" fill="hold">
                                          <p:stCondLst>
                                            <p:cond delay="0"/>
                                          </p:stCondLst>
                                        </p:cTn>
                                        <p:tgtEl>
                                          <p:spTgt spid="761859">
                                            <p:txEl>
                                              <p:charRg st="70" end="96"/>
                                            </p:txEl>
                                          </p:spTgt>
                                        </p:tgtEl>
                                        <p:attrNameLst>
                                          <p:attrName>style.visibility</p:attrName>
                                        </p:attrNameLst>
                                      </p:cBhvr>
                                      <p:to>
                                        <p:strVal val="visible"/>
                                      </p:to>
                                    </p:set>
                                    <p:anim calcmode="lin" valueType="num">
                                      <p:cBhvr additive="base">
                                        <p:cTn id="23" dur="500" fill="hold"/>
                                        <p:tgtEl>
                                          <p:spTgt spid="761859">
                                            <p:txEl>
                                              <p:charRg st="70" end="9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761859">
                                            <p:txEl>
                                              <p:charRg st="70" end="96"/>
                                            </p:txEl>
                                          </p:spTgt>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2" presetClass="entr" presetSubtype="8" fill="hold" nodeType="afterEffect">
                                  <p:stCondLst>
                                    <p:cond delay="0"/>
                                  </p:stCondLst>
                                  <p:childTnLst>
                                    <p:set>
                                      <p:cBhvr>
                                        <p:cTn id="27" dur="1" fill="hold">
                                          <p:stCondLst>
                                            <p:cond delay="0"/>
                                          </p:stCondLst>
                                        </p:cTn>
                                        <p:tgtEl>
                                          <p:spTgt spid="761859">
                                            <p:txEl>
                                              <p:charRg st="96" end="142"/>
                                            </p:txEl>
                                          </p:spTgt>
                                        </p:tgtEl>
                                        <p:attrNameLst>
                                          <p:attrName>style.visibility</p:attrName>
                                        </p:attrNameLst>
                                      </p:cBhvr>
                                      <p:to>
                                        <p:strVal val="visible"/>
                                      </p:to>
                                    </p:set>
                                    <p:anim calcmode="lin" valueType="num">
                                      <p:cBhvr additive="base">
                                        <p:cTn id="28" dur="500" fill="hold"/>
                                        <p:tgtEl>
                                          <p:spTgt spid="761859">
                                            <p:txEl>
                                              <p:charRg st="96" end="142"/>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761859">
                                            <p:txEl>
                                              <p:charRg st="96" end="142"/>
                                            </p:txEl>
                                          </p:spTgt>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5" fill="hold" grpId="0" nodeType="clickEffect">
                                  <p:stCondLst>
                                    <p:cond delay="0"/>
                                  </p:stCondLst>
                                  <p:childTnLst>
                                    <p:set>
                                      <p:cBhvr>
                                        <p:cTn id="33" dur="1" fill="hold">
                                          <p:stCondLst>
                                            <p:cond delay="0"/>
                                          </p:stCondLst>
                                        </p:cTn>
                                        <p:tgtEl>
                                          <p:spTgt spid="761863"/>
                                        </p:tgtEl>
                                        <p:attrNameLst>
                                          <p:attrName>style.visibility</p:attrName>
                                        </p:attrNameLst>
                                      </p:cBhvr>
                                      <p:to>
                                        <p:strVal val="visible"/>
                                      </p:to>
                                    </p:set>
                                    <p:animEffect transition="in" filter="blinds(vertical)">
                                      <p:cBhvr>
                                        <p:cTn id="34" dur="500"/>
                                        <p:tgtEl>
                                          <p:spTgt spid="761863"/>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5" fill="hold" grpId="0" nodeType="clickEffect">
                                  <p:stCondLst>
                                    <p:cond delay="0"/>
                                  </p:stCondLst>
                                  <p:childTnLst>
                                    <p:set>
                                      <p:cBhvr>
                                        <p:cTn id="38" dur="1" fill="hold">
                                          <p:stCondLst>
                                            <p:cond delay="0"/>
                                          </p:stCondLst>
                                        </p:cTn>
                                        <p:tgtEl>
                                          <p:spTgt spid="761860"/>
                                        </p:tgtEl>
                                        <p:attrNameLst>
                                          <p:attrName>style.visibility</p:attrName>
                                        </p:attrNameLst>
                                      </p:cBhvr>
                                      <p:to>
                                        <p:strVal val="visible"/>
                                      </p:to>
                                    </p:set>
                                    <p:animEffect transition="in" filter="blinds(vertical)">
                                      <p:cBhvr>
                                        <p:cTn id="39" dur="500"/>
                                        <p:tgtEl>
                                          <p:spTgt spid="76186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5" fill="hold" grpId="0" nodeType="clickEffect">
                                  <p:stCondLst>
                                    <p:cond delay="0"/>
                                  </p:stCondLst>
                                  <p:childTnLst>
                                    <p:set>
                                      <p:cBhvr>
                                        <p:cTn id="43" dur="1" fill="hold">
                                          <p:stCondLst>
                                            <p:cond delay="0"/>
                                          </p:stCondLst>
                                        </p:cTn>
                                        <p:tgtEl>
                                          <p:spTgt spid="761861"/>
                                        </p:tgtEl>
                                        <p:attrNameLst>
                                          <p:attrName>style.visibility</p:attrName>
                                        </p:attrNameLst>
                                      </p:cBhvr>
                                      <p:to>
                                        <p:strVal val="visible"/>
                                      </p:to>
                                    </p:set>
                                    <p:animEffect transition="in" filter="blinds(vertical)">
                                      <p:cBhvr>
                                        <p:cTn id="44" dur="500"/>
                                        <p:tgtEl>
                                          <p:spTgt spid="761861"/>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5" fill="hold" grpId="0" nodeType="clickEffect">
                                  <p:stCondLst>
                                    <p:cond delay="0"/>
                                  </p:stCondLst>
                                  <p:childTnLst>
                                    <p:set>
                                      <p:cBhvr>
                                        <p:cTn id="48" dur="1" fill="hold">
                                          <p:stCondLst>
                                            <p:cond delay="0"/>
                                          </p:stCondLst>
                                        </p:cTn>
                                        <p:tgtEl>
                                          <p:spTgt spid="761862"/>
                                        </p:tgtEl>
                                        <p:attrNameLst>
                                          <p:attrName>style.visibility</p:attrName>
                                        </p:attrNameLst>
                                      </p:cBhvr>
                                      <p:to>
                                        <p:strVal val="visible"/>
                                      </p:to>
                                    </p:set>
                                    <p:animEffect transition="in" filter="blinds(vertical)">
                                      <p:cBhvr>
                                        <p:cTn id="49" dur="500"/>
                                        <p:tgtEl>
                                          <p:spTgt spid="761862"/>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761859">
                                            <p:txEl>
                                              <p:charRg st="142" end="162"/>
                                            </p:txEl>
                                          </p:spTgt>
                                        </p:tgtEl>
                                        <p:attrNameLst>
                                          <p:attrName>style.visibility</p:attrName>
                                        </p:attrNameLst>
                                      </p:cBhvr>
                                      <p:to>
                                        <p:strVal val="visible"/>
                                      </p:to>
                                    </p:set>
                                    <p:anim calcmode="lin" valueType="num">
                                      <p:cBhvr additive="base">
                                        <p:cTn id="54" dur="500" fill="hold"/>
                                        <p:tgtEl>
                                          <p:spTgt spid="761859">
                                            <p:txEl>
                                              <p:charRg st="142" end="162"/>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761859">
                                            <p:txEl>
                                              <p:charRg st="142" end="162"/>
                                            </p:txEl>
                                          </p:spTgt>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nodeType="clickEffect">
                                  <p:stCondLst>
                                    <p:cond delay="0"/>
                                  </p:stCondLst>
                                  <p:childTnLst>
                                    <p:set>
                                      <p:cBhvr>
                                        <p:cTn id="59" dur="1" fill="hold">
                                          <p:stCondLst>
                                            <p:cond delay="0"/>
                                          </p:stCondLst>
                                        </p:cTn>
                                        <p:tgtEl>
                                          <p:spTgt spid="761859">
                                            <p:txEl>
                                              <p:charRg st="162" end="186"/>
                                            </p:txEl>
                                          </p:spTgt>
                                        </p:tgtEl>
                                        <p:attrNameLst>
                                          <p:attrName>style.visibility</p:attrName>
                                        </p:attrNameLst>
                                      </p:cBhvr>
                                      <p:to>
                                        <p:strVal val="visible"/>
                                      </p:to>
                                    </p:set>
                                    <p:anim calcmode="lin" valueType="num">
                                      <p:cBhvr additive="base">
                                        <p:cTn id="60" dur="500" fill="hold"/>
                                        <p:tgtEl>
                                          <p:spTgt spid="761859">
                                            <p:txEl>
                                              <p:charRg st="162" end="186"/>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761859">
                                            <p:txEl>
                                              <p:charRg st="162" end="186"/>
                                            </p:txEl>
                                          </p:spTgt>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8" fill="hold" nodeType="clickEffect">
                                  <p:stCondLst>
                                    <p:cond delay="0"/>
                                  </p:stCondLst>
                                  <p:childTnLst>
                                    <p:set>
                                      <p:cBhvr>
                                        <p:cTn id="65" dur="1" fill="hold">
                                          <p:stCondLst>
                                            <p:cond delay="0"/>
                                          </p:stCondLst>
                                        </p:cTn>
                                        <p:tgtEl>
                                          <p:spTgt spid="761859">
                                            <p:txEl>
                                              <p:charRg st="186" end="204"/>
                                            </p:txEl>
                                          </p:spTgt>
                                        </p:tgtEl>
                                        <p:attrNameLst>
                                          <p:attrName>style.visibility</p:attrName>
                                        </p:attrNameLst>
                                      </p:cBhvr>
                                      <p:to>
                                        <p:strVal val="visible"/>
                                      </p:to>
                                    </p:set>
                                    <p:anim calcmode="lin" valueType="num">
                                      <p:cBhvr additive="base">
                                        <p:cTn id="66" dur="500" fill="hold"/>
                                        <p:tgtEl>
                                          <p:spTgt spid="761859">
                                            <p:txEl>
                                              <p:charRg st="186" end="204"/>
                                            </p:txEl>
                                          </p:spTgt>
                                        </p:tgtEl>
                                        <p:attrNameLst>
                                          <p:attrName>ppt_x</p:attrName>
                                        </p:attrNameLst>
                                      </p:cBhvr>
                                      <p:tavLst>
                                        <p:tav tm="0">
                                          <p:val>
                                            <p:strVal val="0-#ppt_w/2"/>
                                          </p:val>
                                        </p:tav>
                                        <p:tav tm="100000">
                                          <p:val>
                                            <p:strVal val="#ppt_x"/>
                                          </p:val>
                                        </p:tav>
                                      </p:tavLst>
                                    </p:anim>
                                    <p:anim calcmode="lin" valueType="num">
                                      <p:cBhvr additive="base">
                                        <p:cTn id="67" dur="500" fill="hold"/>
                                        <p:tgtEl>
                                          <p:spTgt spid="761859">
                                            <p:txEl>
                                              <p:charRg st="186" end="204"/>
                                            </p:txEl>
                                          </p:spTgt>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761859">
                                            <p:txEl>
                                              <p:charRg st="204" end="229"/>
                                            </p:txEl>
                                          </p:spTgt>
                                        </p:tgtEl>
                                        <p:attrNameLst>
                                          <p:attrName>style.visibility</p:attrName>
                                        </p:attrNameLst>
                                      </p:cBhvr>
                                      <p:to>
                                        <p:strVal val="visible"/>
                                      </p:to>
                                    </p:set>
                                    <p:anim calcmode="lin" valueType="num">
                                      <p:cBhvr additive="base">
                                        <p:cTn id="72" dur="500" fill="hold"/>
                                        <p:tgtEl>
                                          <p:spTgt spid="761859">
                                            <p:txEl>
                                              <p:charRg st="204" end="229"/>
                                            </p:txEl>
                                          </p:spTgt>
                                        </p:tgtEl>
                                        <p:attrNameLst>
                                          <p:attrName>ppt_x</p:attrName>
                                        </p:attrNameLst>
                                      </p:cBhvr>
                                      <p:tavLst>
                                        <p:tav tm="0">
                                          <p:val>
                                            <p:strVal val="0-#ppt_w/2"/>
                                          </p:val>
                                        </p:tav>
                                        <p:tav tm="100000">
                                          <p:val>
                                            <p:strVal val="#ppt_x"/>
                                          </p:val>
                                        </p:tav>
                                      </p:tavLst>
                                    </p:anim>
                                    <p:anim calcmode="lin" valueType="num">
                                      <p:cBhvr additive="base">
                                        <p:cTn id="73" dur="500" fill="hold"/>
                                        <p:tgtEl>
                                          <p:spTgt spid="761859">
                                            <p:txEl>
                                              <p:charRg st="204" end="229"/>
                                            </p:txEl>
                                          </p:spTgt>
                                        </p:tgtEl>
                                        <p:attrNameLst>
                                          <p:attrName>ppt_y</p:attrName>
                                        </p:attrNameLst>
                                      </p:cBhvr>
                                      <p:tavLst>
                                        <p:tav tm="0">
                                          <p:val>
                                            <p:strVal val="#ppt_y"/>
                                          </p:val>
                                        </p:tav>
                                        <p:tav tm="100000">
                                          <p:val>
                                            <p:strVal val="#ppt_y"/>
                                          </p:val>
                                        </p:tav>
                                      </p:tavLst>
                                    </p:anim>
                                  </p:childTnLst>
                                </p:cTn>
                              </p:par>
                              <p:par>
                                <p:cTn id="74" presetID="2" presetClass="entr" presetSubtype="8" fill="hold" nodeType="withEffect">
                                  <p:stCondLst>
                                    <p:cond delay="0"/>
                                  </p:stCondLst>
                                  <p:childTnLst>
                                    <p:set>
                                      <p:cBhvr>
                                        <p:cTn id="75" dur="1" fill="hold">
                                          <p:stCondLst>
                                            <p:cond delay="0"/>
                                          </p:stCondLst>
                                        </p:cTn>
                                        <p:tgtEl>
                                          <p:spTgt spid="761859">
                                            <p:txEl>
                                              <p:charRg st="229" end="260"/>
                                            </p:txEl>
                                          </p:spTgt>
                                        </p:tgtEl>
                                        <p:attrNameLst>
                                          <p:attrName>style.visibility</p:attrName>
                                        </p:attrNameLst>
                                      </p:cBhvr>
                                      <p:to>
                                        <p:strVal val="visible"/>
                                      </p:to>
                                    </p:set>
                                    <p:anim calcmode="lin" valueType="num">
                                      <p:cBhvr additive="base">
                                        <p:cTn id="76" dur="500" fill="hold"/>
                                        <p:tgtEl>
                                          <p:spTgt spid="761859">
                                            <p:txEl>
                                              <p:charRg st="229" end="260"/>
                                            </p:txEl>
                                          </p:spTgt>
                                        </p:tgtEl>
                                        <p:attrNameLst>
                                          <p:attrName>ppt_x</p:attrName>
                                        </p:attrNameLst>
                                      </p:cBhvr>
                                      <p:tavLst>
                                        <p:tav tm="0">
                                          <p:val>
                                            <p:strVal val="0-#ppt_w/2"/>
                                          </p:val>
                                        </p:tav>
                                        <p:tav tm="100000">
                                          <p:val>
                                            <p:strVal val="#ppt_x"/>
                                          </p:val>
                                        </p:tav>
                                      </p:tavLst>
                                    </p:anim>
                                    <p:anim calcmode="lin" valueType="num">
                                      <p:cBhvr additive="base">
                                        <p:cTn id="77" dur="500" fill="hold"/>
                                        <p:tgtEl>
                                          <p:spTgt spid="761859">
                                            <p:txEl>
                                              <p:charRg st="229" end="260"/>
                                            </p:txEl>
                                          </p:spTgt>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8" fill="hold" nodeType="clickEffect">
                                  <p:stCondLst>
                                    <p:cond delay="0"/>
                                  </p:stCondLst>
                                  <p:childTnLst>
                                    <p:set>
                                      <p:cBhvr>
                                        <p:cTn id="81" dur="1" fill="hold">
                                          <p:stCondLst>
                                            <p:cond delay="0"/>
                                          </p:stCondLst>
                                        </p:cTn>
                                        <p:tgtEl>
                                          <p:spTgt spid="761859">
                                            <p:txEl>
                                              <p:charRg st="260" end="274"/>
                                            </p:txEl>
                                          </p:spTgt>
                                        </p:tgtEl>
                                        <p:attrNameLst>
                                          <p:attrName>style.visibility</p:attrName>
                                        </p:attrNameLst>
                                      </p:cBhvr>
                                      <p:to>
                                        <p:strVal val="visible"/>
                                      </p:to>
                                    </p:set>
                                    <p:anim calcmode="lin" valueType="num">
                                      <p:cBhvr additive="base">
                                        <p:cTn id="82" dur="500" fill="hold"/>
                                        <p:tgtEl>
                                          <p:spTgt spid="761859">
                                            <p:txEl>
                                              <p:charRg st="260" end="274"/>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761859">
                                            <p:txEl>
                                              <p:charRg st="260" end="274"/>
                                            </p:txEl>
                                          </p:spTgt>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8" fill="hold" nodeType="clickEffect">
                                  <p:stCondLst>
                                    <p:cond delay="0"/>
                                  </p:stCondLst>
                                  <p:childTnLst>
                                    <p:set>
                                      <p:cBhvr>
                                        <p:cTn id="87" dur="1" fill="hold">
                                          <p:stCondLst>
                                            <p:cond delay="0"/>
                                          </p:stCondLst>
                                        </p:cTn>
                                        <p:tgtEl>
                                          <p:spTgt spid="761859">
                                            <p:txEl>
                                              <p:charRg st="274" end="314"/>
                                            </p:txEl>
                                          </p:spTgt>
                                        </p:tgtEl>
                                        <p:attrNameLst>
                                          <p:attrName>style.visibility</p:attrName>
                                        </p:attrNameLst>
                                      </p:cBhvr>
                                      <p:to>
                                        <p:strVal val="visible"/>
                                      </p:to>
                                    </p:set>
                                    <p:anim calcmode="lin" valueType="num">
                                      <p:cBhvr additive="base">
                                        <p:cTn id="88" dur="500" fill="hold"/>
                                        <p:tgtEl>
                                          <p:spTgt spid="761859">
                                            <p:txEl>
                                              <p:charRg st="274" end="314"/>
                                            </p:txEl>
                                          </p:spTgt>
                                        </p:tgtEl>
                                        <p:attrNameLst>
                                          <p:attrName>ppt_x</p:attrName>
                                        </p:attrNameLst>
                                      </p:cBhvr>
                                      <p:tavLst>
                                        <p:tav tm="0">
                                          <p:val>
                                            <p:strVal val="0-#ppt_w/2"/>
                                          </p:val>
                                        </p:tav>
                                        <p:tav tm="100000">
                                          <p:val>
                                            <p:strVal val="#ppt_x"/>
                                          </p:val>
                                        </p:tav>
                                      </p:tavLst>
                                    </p:anim>
                                    <p:anim calcmode="lin" valueType="num">
                                      <p:cBhvr additive="base">
                                        <p:cTn id="89" dur="500" fill="hold"/>
                                        <p:tgtEl>
                                          <p:spTgt spid="761859">
                                            <p:txEl>
                                              <p:charRg st="274" end="31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860" grpId="0" animBg="1"/>
      <p:bldP spid="761861" grpId="0" animBg="1"/>
      <p:bldP spid="761862" grpId="0" animBg="1"/>
      <p:bldP spid="76186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灯片编号占位符 3"/>
          <p:cNvSpPr txBox="1">
            <a:spLocks noGrp="1"/>
          </p:cNvSpPr>
          <p:nvPr/>
        </p:nvSpPr>
        <p:spPr>
          <a:xfrm>
            <a:off x="6718300" y="6248400"/>
            <a:ext cx="1905000" cy="457200"/>
          </a:xfrm>
          <a:prstGeom prst="rect">
            <a:avLst/>
          </a:prstGeom>
          <a:noFill/>
          <a:ln w="9525">
            <a:noFill/>
          </a:ln>
        </p:spPr>
        <p:txBody>
          <a:bodyPr anchor="t" anchorCtr="0"/>
          <a:p>
            <a:pPr algn="r"/>
            <a:fld id="{9A0DB2DC-4C9A-4742-B13C-FB6460FD3503}" type="slidenum">
              <a:rPr lang="zh-CN" altLang="en-US" sz="1400" dirty="0">
                <a:latin typeface="Comic Sans MS" panose="030F0702030302020204" pitchFamily="66" charset="0"/>
                <a:ea typeface="宋体" panose="02010600030101010101" pitchFamily="2" charset="-122"/>
              </a:rPr>
            </a:fld>
            <a:endParaRPr lang="zh-CN" altLang="en-US" sz="1400" dirty="0">
              <a:latin typeface="Comic Sans MS" panose="030F0702030302020204" pitchFamily="66" charset="0"/>
              <a:ea typeface="宋体" panose="02010600030101010101" pitchFamily="2" charset="-122"/>
            </a:endParaRPr>
          </a:p>
        </p:txBody>
      </p:sp>
      <p:sp>
        <p:nvSpPr>
          <p:cNvPr id="762883" name="标题 1"/>
          <p:cNvSpPr>
            <a:spLocks noGrp="1"/>
          </p:cNvSpPr>
          <p:nvPr>
            <p:ph type="title" idx="4294967295"/>
          </p:nvPr>
        </p:nvSpPr>
        <p:spPr>
          <a:xfrm>
            <a:off x="0" y="0"/>
            <a:ext cx="8243888" cy="981075"/>
          </a:xfrm>
        </p:spPr>
        <p:txBody>
          <a:bodyPr vert="horz" wrap="square" lIns="91440" tIns="45720" rIns="91440" bIns="45720" anchor="ctr"/>
          <a:lstStyle/>
          <a:p>
            <a:pPr marL="0" marR="0" lvl="0" indent="0" algn="l" defTabSz="914400" rtl="0" eaLnBrk="1" fontAlgn="base" latinLnBrk="0" hangingPunct="1">
              <a:lnSpc>
                <a:spcPct val="90000"/>
              </a:lnSpc>
              <a:spcBef>
                <a:spcPct val="0"/>
              </a:spcBef>
              <a:spcAft>
                <a:spcPct val="0"/>
              </a:spcAft>
              <a:buClrTx/>
              <a:buSzTx/>
              <a:buFont typeface="Arial" panose="020B0604020202020204" pitchFamily="34" charset="0"/>
              <a:buNone/>
              <a:defRPr/>
            </a:pPr>
            <a:r>
              <a:rPr kumimoji="0" lang="en-US" altLang="zh-CN" sz="45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2. </a:t>
            </a:r>
            <a:r>
              <a:rPr kumimoji="0" lang="zh-CN" altLang="en-US" sz="45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rPr>
              <a:t>盒子</a:t>
            </a:r>
            <a:r>
              <a:rPr kumimoji="0" lang="zh-CN" altLang="en-US" sz="45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的</a:t>
            </a:r>
            <a:r>
              <a:rPr kumimoji="0" lang="en-US" altLang="zh-CN" sz="45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padding</a:t>
            </a:r>
            <a:r>
              <a:rPr kumimoji="0" lang="zh-CN" altLang="en-US" sz="4500" b="1" i="0" u="none" strike="noStrike" kern="1200" cap="none" spc="0" normalizeH="0" baseline="0" noProof="1" smtClean="0">
                <a:ln>
                  <a:noFill/>
                </a:ln>
                <a:solidFill>
                  <a:srgbClr val="003366"/>
                </a:solidFill>
                <a:effectLst>
                  <a:outerShdw blurRad="38100" dist="38100" dir="2700000">
                    <a:srgbClr val="C0C0C0"/>
                  </a:outerShdw>
                </a:effectLst>
                <a:uLnTx/>
                <a:uFillTx/>
                <a:latin typeface="+mj-lt"/>
                <a:ea typeface="+mj-ea"/>
                <a:cs typeface="+mj-cs"/>
              </a:rPr>
              <a:t>属性</a:t>
            </a:r>
            <a:endParaRPr kumimoji="0" lang="zh-CN" altLang="en-US" sz="4500" b="1" i="0" u="none" strike="noStrike" kern="1200" cap="none" spc="0" normalizeH="0" baseline="0" noProof="1">
              <a:ln>
                <a:noFill/>
              </a:ln>
              <a:solidFill>
                <a:srgbClr val="003366"/>
              </a:solidFill>
              <a:effectLst>
                <a:outerShdw blurRad="38100" dist="38100" dir="2700000">
                  <a:srgbClr val="C0C0C0"/>
                </a:outerShdw>
              </a:effectLst>
              <a:uLnTx/>
              <a:uFillTx/>
              <a:latin typeface="+mj-lt"/>
              <a:ea typeface="+mj-ea"/>
              <a:cs typeface="+mj-cs"/>
            </a:endParaRPr>
          </a:p>
        </p:txBody>
      </p:sp>
      <p:sp>
        <p:nvSpPr>
          <p:cNvPr id="762884" name="内容占位符 2"/>
          <p:cNvSpPr>
            <a:spLocks noGrp="1"/>
          </p:cNvSpPr>
          <p:nvPr>
            <p:ph idx="4294967295"/>
          </p:nvPr>
        </p:nvSpPr>
        <p:spPr>
          <a:xfrm>
            <a:off x="0" y="1052513"/>
            <a:ext cx="9144000" cy="5949950"/>
          </a:xfrm>
          <a:ln/>
        </p:spPr>
        <p:txBody>
          <a:bodyPr vert="horz" wrap="square" lIns="91440" tIns="45720" rIns="91440" bIns="45720" anchor="t" anchorCtr="0"/>
          <a:p>
            <a:pPr eaLnBrk="1" hangingPunct="1">
              <a:buClr>
                <a:srgbClr val="FF0000"/>
              </a:buClr>
            </a:pPr>
            <a:r>
              <a:rPr lang="zh-CN" altLang="en-US" sz="3300" b="1" dirty="0"/>
              <a:t>内边距</a:t>
            </a:r>
            <a:r>
              <a:rPr lang="en-US" altLang="zh-CN" sz="3300" b="1" dirty="0"/>
              <a:t>padding</a:t>
            </a:r>
            <a:r>
              <a:rPr lang="zh-CN" altLang="en-US" sz="3300" b="1" dirty="0"/>
              <a:t>：</a:t>
            </a:r>
            <a:r>
              <a:rPr lang="zh-CN" altLang="en-US" b="1" dirty="0"/>
              <a:t>它一边是盒子内容，一边是盒子的边界，即边框和内容之间的空白区域就是内边距。</a:t>
            </a:r>
            <a:r>
              <a:rPr lang="zh-CN" altLang="en-US" dirty="0"/>
              <a:t> </a:t>
            </a:r>
            <a:endParaRPr lang="zh-CN" altLang="en-US" dirty="0"/>
          </a:p>
          <a:p>
            <a:pPr eaLnBrk="1" hangingPunct="1">
              <a:buClr>
                <a:srgbClr val="FF0000"/>
              </a:buClr>
            </a:pPr>
            <a:r>
              <a:rPr lang="zh-CN" altLang="en-US" sz="3300" dirty="0"/>
              <a:t> </a:t>
            </a:r>
            <a:r>
              <a:rPr lang="zh-CN" altLang="en-US" sz="3300" b="1" dirty="0"/>
              <a:t>外边距</a:t>
            </a:r>
            <a:r>
              <a:rPr lang="en-US" altLang="zh-CN" sz="3300" b="1" dirty="0"/>
              <a:t>margin</a:t>
            </a:r>
            <a:r>
              <a:rPr lang="zh-CN" altLang="en-US" sz="3300" b="1" dirty="0"/>
              <a:t>：</a:t>
            </a:r>
            <a:r>
              <a:rPr lang="zh-CN" altLang="en-US" b="1" dirty="0"/>
              <a:t>指的是页面上元素和元素之间的空白区域</a:t>
            </a:r>
            <a:endParaRPr lang="zh-CN" altLang="en-US" sz="3300" b="1" dirty="0"/>
          </a:p>
          <a:p>
            <a:pPr eaLnBrk="1" hangingPunct="1">
              <a:buClr>
                <a:srgbClr val="FF0000"/>
              </a:buClr>
            </a:pPr>
            <a:r>
              <a:rPr lang="zh-CN" altLang="en-US" sz="3300" b="1" dirty="0">
                <a:hlinkClick r:id="rId1" action="ppaction://hlinksldjump"/>
              </a:rPr>
              <a:t>边距的属性</a:t>
            </a:r>
            <a:endParaRPr lang="en-US" altLang="zh-CN" sz="3300" b="1" dirty="0"/>
          </a:p>
          <a:p>
            <a:pPr eaLnBrk="1" hangingPunct="1">
              <a:buClr>
                <a:srgbClr val="FF0000"/>
              </a:buClr>
            </a:pPr>
            <a:r>
              <a:rPr lang="zh-CN" altLang="en-US" sz="3300" b="1" dirty="0"/>
              <a:t>例题如</a:t>
            </a:r>
            <a:r>
              <a:rPr lang="en-US" altLang="zh-CN" sz="3300" b="1" dirty="0"/>
              <a:t>15-2   15-3</a:t>
            </a:r>
            <a:endParaRPr lang="zh-CN" altLang="en-US" sz="33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62884">
                                            <p:txEl>
                                              <p:charRg st="0" end="50"/>
                                            </p:txEl>
                                          </p:spTgt>
                                        </p:tgtEl>
                                        <p:attrNameLst>
                                          <p:attrName>style.visibility</p:attrName>
                                        </p:attrNameLst>
                                      </p:cBhvr>
                                      <p:to>
                                        <p:strVal val="visible"/>
                                      </p:to>
                                    </p:set>
                                    <p:anim calcmode="lin" valueType="num">
                                      <p:cBhvr additive="base">
                                        <p:cTn id="7" dur="500" fill="hold"/>
                                        <p:tgtEl>
                                          <p:spTgt spid="762884">
                                            <p:txEl>
                                              <p:charRg st="0" end="5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62884">
                                            <p:txEl>
                                              <p:charRg st="0" end="5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62884">
                                            <p:txEl>
                                              <p:charRg st="50" end="80"/>
                                            </p:txEl>
                                          </p:spTgt>
                                        </p:tgtEl>
                                        <p:attrNameLst>
                                          <p:attrName>style.visibility</p:attrName>
                                        </p:attrNameLst>
                                      </p:cBhvr>
                                      <p:to>
                                        <p:strVal val="visible"/>
                                      </p:to>
                                    </p:set>
                                    <p:anim calcmode="lin" valueType="num">
                                      <p:cBhvr additive="base">
                                        <p:cTn id="13" dur="500" fill="hold"/>
                                        <p:tgtEl>
                                          <p:spTgt spid="762884">
                                            <p:txEl>
                                              <p:charRg st="50" end="8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62884">
                                            <p:txEl>
                                              <p:charRg st="50" end="8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62884">
                                            <p:txEl>
                                              <p:charRg st="80" end="86"/>
                                            </p:txEl>
                                          </p:spTgt>
                                        </p:tgtEl>
                                        <p:attrNameLst>
                                          <p:attrName>style.visibility</p:attrName>
                                        </p:attrNameLst>
                                      </p:cBhvr>
                                      <p:to>
                                        <p:strVal val="visible"/>
                                      </p:to>
                                    </p:set>
                                    <p:anim calcmode="lin" valueType="num">
                                      <p:cBhvr additive="base">
                                        <p:cTn id="19" dur="500" fill="hold"/>
                                        <p:tgtEl>
                                          <p:spTgt spid="762884">
                                            <p:txEl>
                                              <p:charRg st="80" end="86"/>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62884">
                                            <p:txEl>
                                              <p:charRg st="80" end="8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62884">
                                            <p:txEl>
                                              <p:charRg st="86" end="101"/>
                                            </p:txEl>
                                          </p:spTgt>
                                        </p:tgtEl>
                                        <p:attrNameLst>
                                          <p:attrName>style.visibility</p:attrName>
                                        </p:attrNameLst>
                                      </p:cBhvr>
                                      <p:to>
                                        <p:strVal val="visible"/>
                                      </p:to>
                                    </p:set>
                                    <p:anim calcmode="lin" valueType="num">
                                      <p:cBhvr additive="base">
                                        <p:cTn id="25" dur="500" fill="hold"/>
                                        <p:tgtEl>
                                          <p:spTgt spid="762884">
                                            <p:txEl>
                                              <p:charRg st="86" end="101"/>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62884">
                                            <p:txEl>
                                              <p:charRg st="86" end="10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lloons">
  <a:themeElements>
    <a:clrScheme name="">
      <a:dk1>
        <a:srgbClr val="006699"/>
      </a:dk1>
      <a:lt1>
        <a:srgbClr val="FFFFFF"/>
      </a:lt1>
      <a:dk2>
        <a:srgbClr val="006666"/>
      </a:dk2>
      <a:lt2>
        <a:srgbClr val="FFFFCC"/>
      </a:lt2>
      <a:accent1>
        <a:srgbClr val="EDFAD2"/>
      </a:accent1>
      <a:accent2>
        <a:srgbClr val="EBF7FF"/>
      </a:accent2>
      <a:accent3>
        <a:srgbClr val="FFFFFF"/>
      </a:accent3>
      <a:accent4>
        <a:srgbClr val="005783"/>
      </a:accent4>
      <a:accent5>
        <a:srgbClr val="F4FCE5"/>
      </a:accent5>
      <a:accent6>
        <a:srgbClr val="D3DDE5"/>
      </a:accent6>
      <a:hlink>
        <a:srgbClr val="CC99FF"/>
      </a:hlink>
      <a:folHlink>
        <a:srgbClr val="F2DFFD"/>
      </a:folHlink>
    </a:clrScheme>
    <a:fontScheme nam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alloons">
  <a:themeElements>
    <a:clrScheme name="">
      <a:dk1>
        <a:srgbClr val="006699"/>
      </a:dk1>
      <a:lt1>
        <a:srgbClr val="FFFFFF"/>
      </a:lt1>
      <a:dk2>
        <a:srgbClr val="006666"/>
      </a:dk2>
      <a:lt2>
        <a:srgbClr val="FFFFCC"/>
      </a:lt2>
      <a:accent1>
        <a:srgbClr val="EDFAD2"/>
      </a:accent1>
      <a:accent2>
        <a:srgbClr val="EBF7FF"/>
      </a:accent2>
      <a:accent3>
        <a:srgbClr val="FFFFFF"/>
      </a:accent3>
      <a:accent4>
        <a:srgbClr val="005783"/>
      </a:accent4>
      <a:accent5>
        <a:srgbClr val="F4FCE5"/>
      </a:accent5>
      <a:accent6>
        <a:srgbClr val="D3DDE5"/>
      </a:accent6>
      <a:hlink>
        <a:srgbClr val="CC99FF"/>
      </a:hlink>
      <a:folHlink>
        <a:srgbClr val="F2DFFD"/>
      </a:folHlink>
    </a:clrScheme>
    <a:fontScheme nam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Balloons 1">
        <a:dk1>
          <a:srgbClr val="9900CC"/>
        </a:dk1>
        <a:lt1>
          <a:srgbClr val="FFFFCC"/>
        </a:lt1>
        <a:dk2>
          <a:srgbClr val="000000"/>
        </a:dk2>
        <a:lt2>
          <a:srgbClr val="FFFFFF"/>
        </a:lt2>
        <a:accent1>
          <a:srgbClr val="666699"/>
        </a:accent1>
        <a:accent2>
          <a:srgbClr val="660066"/>
        </a:accent2>
        <a:accent3>
          <a:srgbClr val="AAAAAA"/>
        </a:accent3>
        <a:accent4>
          <a:srgbClr val="DADAAE"/>
        </a:accent4>
        <a:accent5>
          <a:srgbClr val="B8B8CA"/>
        </a:accent5>
        <a:accent6>
          <a:srgbClr val="5C005C"/>
        </a:accent6>
        <a:hlink>
          <a:srgbClr val="CC0000"/>
        </a:hlink>
        <a:folHlink>
          <a:srgbClr val="A50021"/>
        </a:folHlink>
      </a:clrScheme>
      <a:clrMap bg1="dk2" tx1="lt1" bg2="dk1" tx2="lt2" accent1="accent1" accent2="accent2" accent3="accent3" accent4="accent4" accent5="accent5" accent6="accent6" hlink="hlink" folHlink="folHlink"/>
    </a:extraClrScheme>
    <a:extraClrScheme>
      <a:clrScheme name="Balloons 2">
        <a:dk1>
          <a:srgbClr val="990033"/>
        </a:dk1>
        <a:lt1>
          <a:srgbClr val="FFFFFF"/>
        </a:lt1>
        <a:dk2>
          <a:srgbClr val="000000"/>
        </a:dk2>
        <a:lt2>
          <a:srgbClr val="FFFFFF"/>
        </a:lt2>
        <a:accent1>
          <a:srgbClr val="FF3300"/>
        </a:accent1>
        <a:accent2>
          <a:srgbClr val="FF9900"/>
        </a:accent2>
        <a:accent3>
          <a:srgbClr val="AAAAAA"/>
        </a:accent3>
        <a:accent4>
          <a:srgbClr val="DADADA"/>
        </a:accent4>
        <a:accent5>
          <a:srgbClr val="FFADAA"/>
        </a:accent5>
        <a:accent6>
          <a:srgbClr val="E78A00"/>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Balloons 3">
        <a:dk1>
          <a:srgbClr val="CCCCFF"/>
        </a:dk1>
        <a:lt1>
          <a:srgbClr val="FFFFCC"/>
        </a:lt1>
        <a:dk2>
          <a:srgbClr val="000000"/>
        </a:dk2>
        <a:lt2>
          <a:srgbClr val="FFFFFF"/>
        </a:lt2>
        <a:accent1>
          <a:srgbClr val="9999FF"/>
        </a:accent1>
        <a:accent2>
          <a:srgbClr val="33CCCC"/>
        </a:accent2>
        <a:accent3>
          <a:srgbClr val="AAAAAA"/>
        </a:accent3>
        <a:accent4>
          <a:srgbClr val="DADAAE"/>
        </a:accent4>
        <a:accent5>
          <a:srgbClr val="CACAFF"/>
        </a:accent5>
        <a:accent6>
          <a:srgbClr val="2DB9B9"/>
        </a:accent6>
        <a:hlink>
          <a:srgbClr val="66FFFF"/>
        </a:hlink>
        <a:folHlink>
          <a:srgbClr val="660066"/>
        </a:folHlink>
      </a:clrScheme>
      <a:clrMap bg1="dk2" tx1="lt1" bg2="dk1" tx2="lt2" accent1="accent1" accent2="accent2" accent3="accent3" accent4="accent4" accent5="accent5" accent6="accent6" hlink="hlink" folHlink="folHlink"/>
    </a:extraClrScheme>
    <a:extraClrScheme>
      <a:clrScheme name="Balloons 4">
        <a:dk1>
          <a:srgbClr val="000000"/>
        </a:dk1>
        <a:lt1>
          <a:srgbClr val="F8F8F8"/>
        </a:lt1>
        <a:dk2>
          <a:srgbClr val="800000"/>
        </a:dk2>
        <a:lt2>
          <a:srgbClr val="FFFFFF"/>
        </a:lt2>
        <a:accent1>
          <a:srgbClr val="FF3300"/>
        </a:accent1>
        <a:accent2>
          <a:srgbClr val="FF5050"/>
        </a:accent2>
        <a:accent3>
          <a:srgbClr val="C0AAAA"/>
        </a:accent3>
        <a:accent4>
          <a:srgbClr val="D4D4D4"/>
        </a:accent4>
        <a:accent5>
          <a:srgbClr val="FFADAA"/>
        </a:accent5>
        <a:accent6>
          <a:srgbClr val="E74848"/>
        </a:accent6>
        <a:hlink>
          <a:srgbClr val="FF9999"/>
        </a:hlink>
        <a:folHlink>
          <a:srgbClr val="FF9966"/>
        </a:folHlink>
      </a:clrScheme>
      <a:clrMap bg1="dk2" tx1="lt1" bg2="dk1" tx2="lt2" accent1="accent1" accent2="accent2" accent3="accent3" accent4="accent4" accent5="accent5" accent6="accent6" hlink="hlink" folHlink="folHlink"/>
    </a:extraClrScheme>
    <a:extraClrScheme>
      <a:clrScheme name="Balloons 5">
        <a:dk1>
          <a:srgbClr val="666699"/>
        </a:dk1>
        <a:lt1>
          <a:srgbClr val="FFFFFF"/>
        </a:lt1>
        <a:dk2>
          <a:srgbClr val="000066"/>
        </a:dk2>
        <a:lt2>
          <a:srgbClr val="CCECFF"/>
        </a:lt2>
        <a:accent1>
          <a:srgbClr val="009999"/>
        </a:accent1>
        <a:accent2>
          <a:srgbClr val="0099CC"/>
        </a:accent2>
        <a:accent3>
          <a:srgbClr val="AAAAB8"/>
        </a:accent3>
        <a:accent4>
          <a:srgbClr val="DADADA"/>
        </a:accent4>
        <a:accent5>
          <a:srgbClr val="AACACA"/>
        </a:accent5>
        <a:accent6>
          <a:srgbClr val="008AB9"/>
        </a:accent6>
        <a:hlink>
          <a:srgbClr val="CC99FF"/>
        </a:hlink>
        <a:folHlink>
          <a:srgbClr val="3366CC"/>
        </a:folHlink>
      </a:clrScheme>
      <a:clrMap bg1="dk2" tx1="lt1" bg2="dk1" tx2="lt2" accent1="accent1" accent2="accent2" accent3="accent3" accent4="accent4" accent5="accent5" accent6="accent6" hlink="hlink" folHlink="folHlink"/>
    </a:extraClrScheme>
    <a:extraClrScheme>
      <a:clrScheme name="Balloons 6">
        <a:dk1>
          <a:srgbClr val="99CC00"/>
        </a:dk1>
        <a:lt1>
          <a:srgbClr val="FFFFFF"/>
        </a:lt1>
        <a:dk2>
          <a:srgbClr val="009900"/>
        </a:dk2>
        <a:lt2>
          <a:srgbClr val="FFFF99"/>
        </a:lt2>
        <a:accent1>
          <a:srgbClr val="336600"/>
        </a:accent1>
        <a:accent2>
          <a:srgbClr val="008000"/>
        </a:accent2>
        <a:accent3>
          <a:srgbClr val="AACAAA"/>
        </a:accent3>
        <a:accent4>
          <a:srgbClr val="DADADA"/>
        </a:accent4>
        <a:accent5>
          <a:srgbClr val="ADB8AA"/>
        </a:accent5>
        <a:accent6>
          <a:srgbClr val="007300"/>
        </a:accent6>
        <a:hlink>
          <a:srgbClr val="CCCC00"/>
        </a:hlink>
        <a:folHlink>
          <a:srgbClr val="33CC33"/>
        </a:folHlink>
      </a:clrScheme>
      <a:clrMap bg1="dk2" tx1="lt1" bg2="dk1" tx2="lt2" accent1="accent1" accent2="accent2" accent3="accent3" accent4="accent4" accent5="accent5" accent6="accent6" hlink="hlink" folHlink="folHlink"/>
    </a:extraClrScheme>
    <a:extraClrScheme>
      <a:clrScheme name="Balloons 7">
        <a:dk1>
          <a:srgbClr val="000066"/>
        </a:dk1>
        <a:lt1>
          <a:srgbClr val="E1F4FF"/>
        </a:lt1>
        <a:dk2>
          <a:srgbClr val="000066"/>
        </a:dk2>
        <a:lt2>
          <a:srgbClr val="CCCCFF"/>
        </a:lt2>
        <a:accent1>
          <a:srgbClr val="9999FF"/>
        </a:accent1>
        <a:accent2>
          <a:srgbClr val="33CCCC"/>
        </a:accent2>
        <a:accent3>
          <a:srgbClr val="EEF8FF"/>
        </a:accent3>
        <a:accent4>
          <a:srgbClr val="000056"/>
        </a:accent4>
        <a:accent5>
          <a:srgbClr val="CACAFF"/>
        </a:accent5>
        <a:accent6>
          <a:srgbClr val="2DB9B9"/>
        </a:accent6>
        <a:hlink>
          <a:srgbClr val="66FFFF"/>
        </a:hlink>
        <a:folHlink>
          <a:srgbClr val="660066"/>
        </a:folHlink>
      </a:clrScheme>
      <a:clrMap bg1="lt1" tx1="dk1" bg2="lt2" tx2="dk2" accent1="accent1" accent2="accent2" accent3="accent3" accent4="accent4" accent5="accent5" accent6="accent6" hlink="hlink" folHlink="folHlink"/>
    </a:extraClrScheme>
    <a:extraClrScheme>
      <a:clrScheme name="Balloons 8">
        <a:dk1>
          <a:srgbClr val="006699"/>
        </a:dk1>
        <a:lt1>
          <a:srgbClr val="FFFFFF"/>
        </a:lt1>
        <a:dk2>
          <a:srgbClr val="006666"/>
        </a:dk2>
        <a:lt2>
          <a:srgbClr val="FFFFCC"/>
        </a:lt2>
        <a:accent1>
          <a:srgbClr val="EDFAD2"/>
        </a:accent1>
        <a:accent2>
          <a:srgbClr val="EBF7FF"/>
        </a:accent2>
        <a:accent3>
          <a:srgbClr val="FFFFFF"/>
        </a:accent3>
        <a:accent4>
          <a:srgbClr val="005682"/>
        </a:accent4>
        <a:accent5>
          <a:srgbClr val="F4FCE5"/>
        </a:accent5>
        <a:accent6>
          <a:srgbClr val="D5E0E7"/>
        </a:accent6>
        <a:hlink>
          <a:srgbClr val="CC99FF"/>
        </a:hlink>
        <a:folHlink>
          <a:srgbClr val="F2DFFD"/>
        </a:folHlink>
      </a:clrScheme>
      <a:clrMap bg1="lt1" tx1="dk1" bg2="lt2" tx2="dk2" accent1="accent1" accent2="accent2" accent3="accent3" accent4="accent4" accent5="accent5" accent6="accent6" hlink="hlink" folHlink="folHlink"/>
    </a:extraClrScheme>
    <a:extraClrScheme>
      <a:clrScheme name="Balloons 9">
        <a:dk1>
          <a:srgbClr val="000000"/>
        </a:dk1>
        <a:lt1>
          <a:srgbClr val="FFFFFF"/>
        </a:lt1>
        <a:dk2>
          <a:srgbClr val="000000"/>
        </a:dk2>
        <a:lt2>
          <a:srgbClr val="FFCC99"/>
        </a:lt2>
        <a:accent1>
          <a:srgbClr val="FF9900"/>
        </a:accent1>
        <a:accent2>
          <a:srgbClr val="FF99CC"/>
        </a:accent2>
        <a:accent3>
          <a:srgbClr val="FFFFFF"/>
        </a:accent3>
        <a:accent4>
          <a:srgbClr val="000000"/>
        </a:accent4>
        <a:accent5>
          <a:srgbClr val="FFCAAA"/>
        </a:accent5>
        <a:accent6>
          <a:srgbClr val="E78AB9"/>
        </a:accent6>
        <a:hlink>
          <a:srgbClr val="FF9999"/>
        </a:hlink>
        <a:folHlink>
          <a:srgbClr val="FFFF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Balloons</Template>
  <TotalTime>0</TotalTime>
  <Words>7735</Words>
  <Application>WPS 演示</Application>
  <PresentationFormat>全屏显示(4:3)</PresentationFormat>
  <Paragraphs>644</Paragraphs>
  <Slides>54</Slides>
  <Notes>32</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6</vt:i4>
      </vt:variant>
      <vt:variant>
        <vt:lpstr>幻灯片标题</vt:lpstr>
      </vt:variant>
      <vt:variant>
        <vt:i4>54</vt:i4>
      </vt:variant>
    </vt:vector>
  </HeadingPairs>
  <TitlesOfParts>
    <vt:vector size="79" baseType="lpstr">
      <vt:lpstr>Arial</vt:lpstr>
      <vt:lpstr>宋体</vt:lpstr>
      <vt:lpstr>Wingdings</vt:lpstr>
      <vt:lpstr>Times New Roman</vt:lpstr>
      <vt:lpstr>Verdana</vt:lpstr>
      <vt:lpstr>Comic Sans MS</vt:lpstr>
      <vt:lpstr>Franklin Gothic Book</vt:lpstr>
      <vt:lpstr>苹方-简</vt:lpstr>
      <vt:lpstr>黑体</vt:lpstr>
      <vt:lpstr>Franklin Gothic Medium</vt:lpstr>
      <vt:lpstr>方正书宋简体</vt:lpstr>
      <vt:lpstr>Thonburi</vt:lpstr>
      <vt:lpstr>Calibri</vt:lpstr>
      <vt:lpstr>Helvetica Neue</vt:lpstr>
      <vt:lpstr>微软雅黑</vt:lpstr>
      <vt:lpstr>汉仪旗黑</vt:lpstr>
      <vt:lpstr>Arial Unicode MS</vt:lpstr>
      <vt:lpstr>Balloons</vt:lpstr>
      <vt:lpstr>1_Balloons</vt:lpstr>
      <vt:lpstr>Visio.Drawing.11</vt:lpstr>
      <vt:lpstr>Visio.Drawing.11</vt:lpstr>
      <vt:lpstr>Word.Picture.8</vt:lpstr>
      <vt:lpstr>Word.Picture.8</vt:lpstr>
      <vt:lpstr>Word.Picture.8</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网站设计基础</dc:title>
  <dc:creator>nch</dc:creator>
  <cp:lastModifiedBy>chenx</cp:lastModifiedBy>
  <cp:revision>1085</cp:revision>
  <dcterms:created xsi:type="dcterms:W3CDTF">2024-03-11T14:33:21Z</dcterms:created>
  <dcterms:modified xsi:type="dcterms:W3CDTF">2024-03-11T14:33:21Z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2052-4.8.1.7842</vt:lpwstr>
  </property>
</Properties>
</file>